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3" r:id="rId2"/>
    <p:sldMasterId id="2147483778" r:id="rId3"/>
    <p:sldMasterId id="2147483818" r:id="rId4"/>
    <p:sldMasterId id="2147483833" r:id="rId5"/>
  </p:sldMasterIdLst>
  <p:notesMasterIdLst>
    <p:notesMasterId r:id="rId93"/>
  </p:notesMasterIdLst>
  <p:sldIdLst>
    <p:sldId id="256" r:id="rId6"/>
    <p:sldId id="257" r:id="rId7"/>
    <p:sldId id="258" r:id="rId8"/>
    <p:sldId id="260" r:id="rId9"/>
    <p:sldId id="261" r:id="rId10"/>
    <p:sldId id="262" r:id="rId11"/>
    <p:sldId id="764" r:id="rId12"/>
    <p:sldId id="765" r:id="rId13"/>
    <p:sldId id="766" r:id="rId14"/>
    <p:sldId id="767" r:id="rId15"/>
    <p:sldId id="768" r:id="rId16"/>
    <p:sldId id="769" r:id="rId17"/>
    <p:sldId id="770" r:id="rId18"/>
    <p:sldId id="771" r:id="rId19"/>
    <p:sldId id="772" r:id="rId20"/>
    <p:sldId id="898" r:id="rId21"/>
    <p:sldId id="899" r:id="rId22"/>
    <p:sldId id="775" r:id="rId23"/>
    <p:sldId id="830" r:id="rId24"/>
    <p:sldId id="407" r:id="rId25"/>
    <p:sldId id="900" r:id="rId26"/>
    <p:sldId id="498" r:id="rId27"/>
    <p:sldId id="364" r:id="rId28"/>
    <p:sldId id="499" r:id="rId29"/>
    <p:sldId id="365" r:id="rId30"/>
    <p:sldId id="500" r:id="rId31"/>
    <p:sldId id="501" r:id="rId32"/>
    <p:sldId id="831" r:id="rId33"/>
    <p:sldId id="327" r:id="rId34"/>
    <p:sldId id="328" r:id="rId35"/>
    <p:sldId id="329" r:id="rId36"/>
    <p:sldId id="892" r:id="rId37"/>
    <p:sldId id="799" r:id="rId38"/>
    <p:sldId id="330" r:id="rId39"/>
    <p:sldId id="800" r:id="rId40"/>
    <p:sldId id="893" r:id="rId41"/>
    <p:sldId id="832" r:id="rId42"/>
    <p:sldId id="894" r:id="rId43"/>
    <p:sldId id="895" r:id="rId44"/>
    <p:sldId id="801" r:id="rId45"/>
    <p:sldId id="896" r:id="rId46"/>
    <p:sldId id="802" r:id="rId47"/>
    <p:sldId id="285" r:id="rId48"/>
    <p:sldId id="803" r:id="rId49"/>
    <p:sldId id="263" r:id="rId50"/>
    <p:sldId id="264" r:id="rId51"/>
    <p:sldId id="874" r:id="rId52"/>
    <p:sldId id="875" r:id="rId53"/>
    <p:sldId id="774" r:id="rId54"/>
    <p:sldId id="773" r:id="rId55"/>
    <p:sldId id="776" r:id="rId56"/>
    <p:sldId id="876" r:id="rId57"/>
    <p:sldId id="778" r:id="rId58"/>
    <p:sldId id="777" r:id="rId59"/>
    <p:sldId id="779" r:id="rId60"/>
    <p:sldId id="877" r:id="rId61"/>
    <p:sldId id="781" r:id="rId62"/>
    <p:sldId id="782" r:id="rId63"/>
    <p:sldId id="783" r:id="rId64"/>
    <p:sldId id="878" r:id="rId65"/>
    <p:sldId id="785" r:id="rId66"/>
    <p:sldId id="784" r:id="rId67"/>
    <p:sldId id="786" r:id="rId68"/>
    <p:sldId id="787" r:id="rId69"/>
    <p:sldId id="788" r:id="rId70"/>
    <p:sldId id="789" r:id="rId71"/>
    <p:sldId id="790" r:id="rId72"/>
    <p:sldId id="340" r:id="rId73"/>
    <p:sldId id="341" r:id="rId74"/>
    <p:sldId id="813" r:id="rId75"/>
    <p:sldId id="342" r:id="rId76"/>
    <p:sldId id="814" r:id="rId77"/>
    <p:sldId id="343" r:id="rId78"/>
    <p:sldId id="815" r:id="rId79"/>
    <p:sldId id="344" r:id="rId80"/>
    <p:sldId id="816" r:id="rId81"/>
    <p:sldId id="345" r:id="rId82"/>
    <p:sldId id="817" r:id="rId83"/>
    <p:sldId id="818" r:id="rId84"/>
    <p:sldId id="819" r:id="rId85"/>
    <p:sldId id="265" r:id="rId86"/>
    <p:sldId id="266" r:id="rId87"/>
    <p:sldId id="267" r:id="rId88"/>
    <p:sldId id="268" r:id="rId89"/>
    <p:sldId id="897" r:id="rId90"/>
    <p:sldId id="271" r:id="rId91"/>
    <p:sldId id="272" r:id="rId9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1pPr>
    <a:lvl2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2pPr>
    <a:lvl3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3pPr>
    <a:lvl4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4pPr>
    <a:lvl5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5pPr>
    <a:lvl6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6pPr>
    <a:lvl7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7pPr>
    <a:lvl8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8pPr>
    <a:lvl9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Light"/>
          <a:ea typeface="Avenir Light"/>
          <a:cs typeface="Avenir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E7"/>
          </a:solidFill>
        </a:fill>
      </a:tcStyle>
    </a:wholeTbl>
    <a:band2H>
      <a:tcTxStyle/>
      <a:tcStyle>
        <a:tcBdr/>
        <a:fill>
          <a:solidFill>
            <a:srgbClr val="E7EAF3"/>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venir Light"/>
          <a:ea typeface="Avenir Light"/>
          <a:cs typeface="Avenir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ACA"/>
          </a:solidFill>
        </a:fill>
      </a:tcStyle>
    </a:wholeTbl>
    <a:band2H>
      <a:tcTxStyle/>
      <a:tcStyle>
        <a:tcBdr/>
        <a:fill>
          <a:solidFill>
            <a:srgbClr val="E8EDE7"/>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venir Light"/>
          <a:ea typeface="Avenir Light"/>
          <a:cs typeface="Avenir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CE9"/>
          </a:solidFill>
        </a:fill>
      </a:tcStyle>
    </a:wholeTbl>
    <a:band2H>
      <a:tcTxStyle/>
      <a:tcStyle>
        <a:tcBdr/>
        <a:fill>
          <a:solidFill>
            <a:srgbClr val="F2E7F4"/>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venir Light"/>
          <a:ea typeface="Avenir Light"/>
          <a:cs typeface="Avenir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venir Light"/>
          <a:ea typeface="Avenir Light"/>
          <a:cs typeface="Avenir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venir Light"/>
          <a:ea typeface="Avenir Light"/>
          <a:cs typeface="Avenir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76" autoAdjust="0"/>
    <p:restoredTop sz="0" autoAdjust="0"/>
  </p:normalViewPr>
  <p:slideViewPr>
    <p:cSldViewPr snapToGrid="0">
      <p:cViewPr varScale="1">
        <p:scale>
          <a:sx n="51" d="100"/>
          <a:sy n="51" d="100"/>
        </p:scale>
        <p:origin x="14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xfrm>
            <a:off x="1143000" y="685800"/>
            <a:ext cx="4572000" cy="3429000"/>
          </a:xfrm>
          <a:prstGeom prst="rect">
            <a:avLst/>
          </a:prstGeom>
        </p:spPr>
        <p:txBody>
          <a:bodyPr/>
          <a:lstStyle/>
          <a:p>
            <a:endParaRPr/>
          </a:p>
        </p:txBody>
      </p:sp>
      <p:sp>
        <p:nvSpPr>
          <p:cNvPr id="362" name="Shape 3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881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12" name="Shape 12"/>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4" name="Shape 94"/>
          <p:cNvSpPr>
            <a:spLocks noGrp="1"/>
          </p:cNvSpPr>
          <p:nvPr>
            <p:ph type="pic" sz="half" idx="13"/>
          </p:nvPr>
        </p:nvSpPr>
        <p:spPr>
          <a:xfrm>
            <a:off x="6502400" y="4879052"/>
            <a:ext cx="6502400" cy="4876802"/>
          </a:xfrm>
          <a:prstGeom prst="rect">
            <a:avLst/>
          </a:prstGeom>
        </p:spPr>
        <p:txBody>
          <a:bodyPr lIns="91439" tIns="45719" rIns="91439" bIns="45719" anchor="t">
            <a:noAutofit/>
          </a:bodyPr>
          <a:lstStyle/>
          <a:p>
            <a:endParaRPr/>
          </a:p>
        </p:txBody>
      </p:sp>
      <p:sp>
        <p:nvSpPr>
          <p:cNvPr id="95" name="Shape 95"/>
          <p:cNvSpPr>
            <a:spLocks noGrp="1"/>
          </p:cNvSpPr>
          <p:nvPr>
            <p:ph type="pic" sz="half" idx="14"/>
          </p:nvPr>
        </p:nvSpPr>
        <p:spPr>
          <a:xfrm>
            <a:off x="6502400" y="0"/>
            <a:ext cx="6502400" cy="4876800"/>
          </a:xfrm>
          <a:prstGeom prst="rect">
            <a:avLst/>
          </a:prstGeom>
        </p:spPr>
        <p:txBody>
          <a:bodyPr lIns="91439" tIns="45719" rIns="91439" bIns="45719" anchor="t">
            <a:noAutofit/>
          </a:bodyPr>
          <a:lstStyle/>
          <a:p>
            <a:endParaRPr/>
          </a:p>
        </p:txBody>
      </p:sp>
      <p:sp>
        <p:nvSpPr>
          <p:cNvPr id="96" name="Shape 96"/>
          <p:cNvSpPr>
            <a:spLocks noGrp="1"/>
          </p:cNvSpPr>
          <p:nvPr>
            <p:ph type="pic" idx="15"/>
          </p:nvPr>
        </p:nvSpPr>
        <p:spPr>
          <a:xfrm>
            <a:off x="0" y="0"/>
            <a:ext cx="6502400" cy="9753600"/>
          </a:xfrm>
          <a:prstGeom prst="rect">
            <a:avLst/>
          </a:prstGeom>
        </p:spPr>
        <p:txBody>
          <a:bodyPr lIns="91439" tIns="45719" rIns="91439" bIns="45719" anchor="t">
            <a:noAutofit/>
          </a:bodyPr>
          <a:lstStyle/>
          <a:p>
            <a:endParaRP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6C8A-4D56-4345-8A86-6E7AD572A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668EF-BEAF-432D-88CC-EB09310BFC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B59A4-7742-49B2-B1D6-1BA26552E976}"/>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D2F4E95B-BDA3-42C9-A978-25FDF7FB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5ED24-3CAC-4D52-AF73-81C6F7861929}"/>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3587330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C423-EC22-4AC6-8E4B-22F36791012E}"/>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30C08015-60B7-4674-8D62-8ECC86C9417B}"/>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BEE92C-42E9-4C5F-8094-E219E96D41D9}"/>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72D34785-33FB-4AC4-BBAA-25EC53505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9D115-0FBB-4E09-A16C-EF2F7EB3562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9711074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258D-26F6-4AB1-9E0F-83E78CF17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04C76-F995-4168-97BE-6AD01B7CFC01}"/>
              </a:ext>
            </a:extLst>
          </p:cNvPr>
          <p:cNvSpPr>
            <a:spLocks noGrp="1"/>
          </p:cNvSpPr>
          <p:nvPr>
            <p:ph sz="half" idx="1"/>
          </p:nvPr>
        </p:nvSpPr>
        <p:spPr>
          <a:xfrm>
            <a:off x="8940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0651D7-7F77-4F1D-82E6-1CD0A6983952}"/>
              </a:ext>
            </a:extLst>
          </p:cNvPr>
          <p:cNvSpPr>
            <a:spLocks noGrp="1"/>
          </p:cNvSpPr>
          <p:nvPr>
            <p:ph sz="half" idx="2"/>
          </p:nvPr>
        </p:nvSpPr>
        <p:spPr>
          <a:xfrm>
            <a:off x="65836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DB123A-F7B9-49FC-83EC-30C714BD2BA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F0EC81C6-C2E8-4A2A-B570-69AA8137D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41955-4606-484A-92AE-24DDD6A8C110}"/>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4036118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A164-6AA3-4D33-AFCB-EF0F1D0C4C76}"/>
              </a:ext>
            </a:extLst>
          </p:cNvPr>
          <p:cNvSpPr>
            <a:spLocks noGrp="1"/>
          </p:cNvSpPr>
          <p:nvPr>
            <p:ph type="title"/>
          </p:nvPr>
        </p:nvSpPr>
        <p:spPr>
          <a:xfrm>
            <a:off x="895774" y="519290"/>
            <a:ext cx="1121664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66CEC7-2E1A-45BB-B881-93BD73BE8F59}"/>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4" name="Content Placeholder 3">
            <a:extLst>
              <a:ext uri="{FF2B5EF4-FFF2-40B4-BE49-F238E27FC236}">
                <a16:creationId xmlns:a16="http://schemas.microsoft.com/office/drawing/2014/main" id="{D2421D8C-E35C-43E2-B675-F58162DCC42C}"/>
              </a:ext>
            </a:extLst>
          </p:cNvPr>
          <p:cNvSpPr>
            <a:spLocks noGrp="1"/>
          </p:cNvSpPr>
          <p:nvPr>
            <p:ph sz="half" idx="2"/>
          </p:nvPr>
        </p:nvSpPr>
        <p:spPr>
          <a:xfrm>
            <a:off x="895775" y="3562773"/>
            <a:ext cx="5501639"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B19D4F-4198-494A-BF73-B519960AF1E4}"/>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6" name="Content Placeholder 5">
            <a:extLst>
              <a:ext uri="{FF2B5EF4-FFF2-40B4-BE49-F238E27FC236}">
                <a16:creationId xmlns:a16="http://schemas.microsoft.com/office/drawing/2014/main" id="{1F3B9459-81A6-4D58-BED4-88C5E9E8664E}"/>
              </a:ext>
            </a:extLst>
          </p:cNvPr>
          <p:cNvSpPr>
            <a:spLocks noGrp="1"/>
          </p:cNvSpPr>
          <p:nvPr>
            <p:ph sz="quarter" idx="4"/>
          </p:nvPr>
        </p:nvSpPr>
        <p:spPr>
          <a:xfrm>
            <a:off x="6583680" y="3562773"/>
            <a:ext cx="5528734"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85B11F-5A2F-480E-BF9D-27AD0440997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8" name="Footer Placeholder 7">
            <a:extLst>
              <a:ext uri="{FF2B5EF4-FFF2-40B4-BE49-F238E27FC236}">
                <a16:creationId xmlns:a16="http://schemas.microsoft.com/office/drawing/2014/main" id="{A8EF8AFF-241C-498A-B727-50BDA0C946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2BAF94-2654-470A-B9BB-D4DDC3EDE04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2473136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40C0-A7E1-4F5E-BC0C-DB63BC9CE9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6C2BD-A6E2-4413-86D8-3B4775603D56}"/>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4" name="Footer Placeholder 3">
            <a:extLst>
              <a:ext uri="{FF2B5EF4-FFF2-40B4-BE49-F238E27FC236}">
                <a16:creationId xmlns:a16="http://schemas.microsoft.com/office/drawing/2014/main" id="{AB07D61C-D272-41D2-9E17-6BBE87D543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8901A9-2323-4F78-8C28-6BB61111C2B2}"/>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078178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B73E85-AD98-49B3-A3BA-532F7F58EE53}"/>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3" name="Footer Placeholder 2">
            <a:extLst>
              <a:ext uri="{FF2B5EF4-FFF2-40B4-BE49-F238E27FC236}">
                <a16:creationId xmlns:a16="http://schemas.microsoft.com/office/drawing/2014/main" id="{D7ECF7D7-C7AF-4691-975B-23D6B7BC6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05DB99-B670-48FE-986D-AC3477C31F5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8870112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EC40-CDBC-4B3D-A38B-43EFAE209A29}"/>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D883A987-8E25-43CE-A412-15516869DCC5}"/>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06D3E5-6F88-4BBC-94A5-6B47D0BD09D4}"/>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7DFE0DF7-A5E8-4357-99CC-D080FAE27E8E}"/>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03D3B9FC-E9F9-4CC8-8D4A-B2D344AB0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9F76C-4683-40AB-9A6D-914515AD4D0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391502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E73-6901-4BDE-81D4-77C1A98CE155}"/>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EAF1C77B-B153-4A2D-A80A-2AF18F801DB9}"/>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US"/>
          </a:p>
        </p:txBody>
      </p:sp>
      <p:sp>
        <p:nvSpPr>
          <p:cNvPr id="4" name="Text Placeholder 3">
            <a:extLst>
              <a:ext uri="{FF2B5EF4-FFF2-40B4-BE49-F238E27FC236}">
                <a16:creationId xmlns:a16="http://schemas.microsoft.com/office/drawing/2014/main" id="{135DC2B1-C195-4155-AB9B-9C33DEAA1007}"/>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F52D4121-D906-4EE6-AE5C-F0F7FC24E45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A972986A-6D7D-4283-9C4C-B3F917D13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8A740-97E4-41D1-A8F8-B1E2EF5203E8}"/>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6707246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3912-6526-4074-8EEC-188F969512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0775-20AD-466D-BDA2-1917744C72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DE0E42-56BD-49D0-9503-EF599B0AEBB2}"/>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9A888E55-70D2-45DA-8D87-3941519FF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8D636-1307-4179-AE5D-70B10948F4DD}"/>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2021105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AEA62-F5D0-44D4-808B-E4E59062A475}"/>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312B57-F67E-4968-9C06-DFDF855DEC9A}"/>
              </a:ext>
            </a:extLst>
          </p:cNvPr>
          <p:cNvSpPr>
            <a:spLocks noGrp="1"/>
          </p:cNvSpPr>
          <p:nvPr>
            <p:ph type="body" orient="vert" idx="1"/>
          </p:nvPr>
        </p:nvSpPr>
        <p:spPr>
          <a:xfrm>
            <a:off x="894080" y="519289"/>
            <a:ext cx="8249920" cy="82657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25B8C-7764-4B3E-94F2-F6C66C867A8F}"/>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22526F5A-FAAB-4DEA-B9A8-A7F8B9602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88871-B0F1-4A60-AC23-9D5032A469F6}"/>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52503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4" name="Shape 104"/>
          <p:cNvSpPr>
            <a:spLocks noGrp="1"/>
          </p:cNvSpPr>
          <p:nvPr>
            <p:ph type="body" sz="quarter" idx="1"/>
          </p:nvPr>
        </p:nvSpPr>
        <p:spPr>
          <a:xfrm>
            <a:off x="1270000" y="6362700"/>
            <a:ext cx="10464800" cy="520700"/>
          </a:xfrm>
          <a:prstGeom prst="rect">
            <a:avLst/>
          </a:prstGeom>
        </p:spPr>
        <p:txBody>
          <a:bodyPr/>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6" indent="-313266" algn="ctr">
              <a:spcBef>
                <a:spcPts val="0"/>
              </a:spcBef>
              <a:buClrTx/>
              <a:defRPr sz="2400" cap="all" spc="384">
                <a:solidFill>
                  <a:srgbClr val="55D8FF"/>
                </a:solidFill>
              </a:defRPr>
            </a:lvl3pPr>
            <a:lvl4pPr marL="1722966" indent="-313266" algn="ctr">
              <a:spcBef>
                <a:spcPts val="0"/>
              </a:spcBef>
              <a:buClrTx/>
              <a:defRPr sz="2400" cap="all" spc="384">
                <a:solidFill>
                  <a:srgbClr val="55D8FF"/>
                </a:solidFill>
              </a:defRPr>
            </a:lvl4pPr>
            <a:lvl5pPr marL="2192866" indent="-313266"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3"/>
          </p:nvPr>
        </p:nvSpPr>
        <p:spPr>
          <a:xfrm>
            <a:off x="1270000" y="4248150"/>
            <a:ext cx="10464800" cy="723900"/>
          </a:xfrm>
          <a:prstGeom prst="rect">
            <a:avLst/>
          </a:prstGeom>
        </p:spPr>
        <p:txBody>
          <a:bodyPr/>
          <a:lstStyle/>
          <a:p>
            <a:pPr marL="0" indent="0" algn="ctr">
              <a:spcBef>
                <a:spcPts val="0"/>
              </a:spcBef>
              <a:buClrTx/>
              <a:buSzTx/>
              <a:buNone/>
            </a:pPr>
            <a:endParaRPr/>
          </a:p>
        </p:txBody>
      </p:sp>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name="Photo - Horizontal Alt">
    <p:spTree>
      <p:nvGrpSpPr>
        <p:cNvPr id="1" name=""/>
        <p:cNvGrpSpPr/>
        <p:nvPr/>
      </p:nvGrpSpPr>
      <p:grpSpPr>
        <a:xfrm>
          <a:off x="0" y="0"/>
          <a:ext cx="0" cy="0"/>
          <a:chOff x="0" y="0"/>
          <a:chExt cx="0" cy="0"/>
        </a:xfrm>
      </p:grpSpPr>
      <p:sp>
        <p:nvSpPr>
          <p:cNvPr id="30" name="Shape 30"/>
          <p:cNvSpPr>
            <a:spLocks noGrp="1"/>
          </p:cNvSpPr>
          <p:nvPr>
            <p:ph type="pic" idx="13"/>
          </p:nvPr>
        </p:nvSpPr>
        <p:spPr>
          <a:xfrm>
            <a:off x="0" y="2717801"/>
            <a:ext cx="13004800" cy="7035800"/>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660400" y="1003300"/>
            <a:ext cx="11684000" cy="1460500"/>
          </a:xfrm>
          <a:prstGeom prst="rect">
            <a:avLst/>
          </a:prstGeom>
        </p:spPr>
        <p:txBody>
          <a:bodyPr/>
          <a:lstStyle>
            <a:lvl1pPr>
              <a:defRPr sz="4650" spc="743"/>
            </a:lvl1pPr>
          </a:lstStyle>
          <a:p>
            <a:r>
              <a:t>Title Text</a:t>
            </a:r>
          </a:p>
        </p:txBody>
      </p:sp>
      <p:sp>
        <p:nvSpPr>
          <p:cNvPr id="32" name="Shape 32"/>
          <p:cNvSpPr>
            <a:spLocks noGrp="1"/>
          </p:cNvSpPr>
          <p:nvPr>
            <p:ph type="body" sz="quarter" idx="1"/>
          </p:nvPr>
        </p:nvSpPr>
        <p:spPr>
          <a:xfrm>
            <a:off x="660400" y="507999"/>
            <a:ext cx="11684000" cy="508001"/>
          </a:xfrm>
          <a:prstGeom prst="rect">
            <a:avLst/>
          </a:prstGeom>
        </p:spPr>
        <p:txBody>
          <a:bodyPr/>
          <a:lstStyle>
            <a:lvl1pPr marL="0" indent="0">
              <a:spcBef>
                <a:spcPts val="0"/>
              </a:spcBef>
              <a:buClrTx/>
              <a:buSzTx/>
              <a:buNone/>
              <a:defRPr sz="1800" cap="all" spc="288">
                <a:latin typeface="Avenir Book"/>
                <a:ea typeface="Avenir Book"/>
                <a:cs typeface="Avenir Book"/>
                <a:sym typeface="Avenir Book"/>
              </a:defRPr>
            </a:lvl1pPr>
            <a:lvl2pPr marL="0" indent="171450">
              <a:spcBef>
                <a:spcPts val="0"/>
              </a:spcBef>
              <a:buClrTx/>
              <a:buSzTx/>
              <a:buNone/>
              <a:defRPr sz="1800" cap="all" spc="288">
                <a:latin typeface="Avenir Book"/>
                <a:ea typeface="Avenir Book"/>
                <a:cs typeface="Avenir Book"/>
                <a:sym typeface="Avenir Book"/>
              </a:defRPr>
            </a:lvl2pPr>
            <a:lvl3pPr marL="0" indent="342898">
              <a:spcBef>
                <a:spcPts val="0"/>
              </a:spcBef>
              <a:buClrTx/>
              <a:buSzTx/>
              <a:buNone/>
              <a:defRPr sz="1800" cap="all" spc="288">
                <a:latin typeface="Avenir Book"/>
                <a:ea typeface="Avenir Book"/>
                <a:cs typeface="Avenir Book"/>
                <a:sym typeface="Avenir Book"/>
              </a:defRPr>
            </a:lvl3pPr>
            <a:lvl4pPr marL="0" indent="514348">
              <a:spcBef>
                <a:spcPts val="0"/>
              </a:spcBef>
              <a:buClrTx/>
              <a:buSzTx/>
              <a:buNone/>
              <a:defRPr sz="1800" cap="all" spc="288">
                <a:latin typeface="Avenir Book"/>
                <a:ea typeface="Avenir Book"/>
                <a:cs typeface="Avenir Book"/>
                <a:sym typeface="Avenir Book"/>
              </a:defRPr>
            </a:lvl4pPr>
            <a:lvl5pPr marL="0" indent="685797">
              <a:spcBef>
                <a:spcPts val="0"/>
              </a:spcBef>
              <a:buClrTx/>
              <a:buSzTx/>
              <a:buNone/>
              <a:defRPr sz="1800" cap="all" spc="288">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5510676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5" name="Shape 145"/>
          <p:cNvSpPr>
            <a:spLocks noGrp="1"/>
          </p:cNvSpPr>
          <p:nvPr>
            <p:ph type="sldNum" sz="quarter" idx="2"/>
          </p:nvPr>
        </p:nvSpPr>
        <p:spPr>
          <a:xfrm>
            <a:off x="11957540" y="9170162"/>
            <a:ext cx="397021" cy="389271"/>
          </a:xfrm>
          <a:prstGeom prst="rect">
            <a:avLst/>
          </a:prstGeom>
        </p:spPr>
        <p:txBody>
          <a:bodyPr lIns="65023" tIns="65023" rIns="65023" bIns="65023" anchor="b"/>
          <a:lstStyle>
            <a:lvl1pPr algn="r" defTabSz="975355">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4477723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3" name="Shape 103"/>
          <p:cNvSpPr>
            <a:spLocks noGrp="1"/>
          </p:cNvSpPr>
          <p:nvPr>
            <p:ph type="body" sz="quarter" idx="13"/>
          </p:nvPr>
        </p:nvSpPr>
        <p:spPr>
          <a:xfrm>
            <a:off x="1270000" y="6362701"/>
            <a:ext cx="10464800" cy="341632"/>
          </a:xfrm>
          <a:prstGeom prst="rect">
            <a:avLst/>
          </a:prstGeom>
        </p:spPr>
        <p:txBody>
          <a:bodyPr>
            <a:spAutoFit/>
          </a:bodyPr>
          <a:lstStyle>
            <a:lvl1pPr marL="0" indent="0" algn="ctr">
              <a:spcBef>
                <a:spcPts val="0"/>
              </a:spcBef>
              <a:buClrTx/>
              <a:buSzTx/>
              <a:buNone/>
              <a:defRPr sz="1800" cap="all" spc="288">
                <a:solidFill>
                  <a:schemeClr val="accent2">
                    <a:satOff val="44164"/>
                    <a:lumOff val="14231"/>
                  </a:schemeClr>
                </a:solidFill>
              </a:defRPr>
            </a:lvl1pPr>
          </a:lstStyle>
          <a:p>
            <a:r>
              <a:t>–Johnny Appleseed</a:t>
            </a:r>
          </a:p>
        </p:txBody>
      </p:sp>
      <p:sp>
        <p:nvSpPr>
          <p:cNvPr id="104" name="Shape 104"/>
          <p:cNvSpPr>
            <a:spLocks noGrp="1"/>
          </p:cNvSpPr>
          <p:nvPr>
            <p:ph type="body" sz="quarter" idx="14"/>
          </p:nvPr>
        </p:nvSpPr>
        <p:spPr>
          <a:xfrm>
            <a:off x="1270000" y="4248151"/>
            <a:ext cx="10464800" cy="506036"/>
          </a:xfrm>
          <a:prstGeom prst="rect">
            <a:avLst/>
          </a:prstGeom>
        </p:spPr>
        <p:txBody>
          <a:bodyPr>
            <a:spAutoFit/>
          </a:bodyPr>
          <a:lstStyle>
            <a:lvl1pPr marL="0" indent="0" algn="ctr">
              <a:spcBef>
                <a:spcPts val="0"/>
              </a:spcBef>
              <a:buClrTx/>
              <a:buSzTx/>
              <a:buNone/>
            </a:lvl1pPr>
          </a:lstStyle>
          <a:p>
            <a:r>
              <a:t>“Type a quote here.” </a:t>
            </a:r>
          </a:p>
        </p:txBody>
      </p:sp>
      <p:sp>
        <p:nvSpPr>
          <p:cNvPr id="105" name="Shape 10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1457826"/>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60400" y="4292601"/>
            <a:ext cx="11684000" cy="2222500"/>
          </a:xfrm>
          <a:prstGeom prst="rect">
            <a:avLst/>
          </a:prstGeom>
        </p:spPr>
        <p:txBody>
          <a:bodyPr/>
          <a:lstStyle>
            <a:lvl1pPr>
              <a:defRPr sz="4650" spc="743"/>
            </a:lvl1pPr>
          </a:lstStyle>
          <a:p>
            <a:r>
              <a:t>Title Text</a:t>
            </a:r>
          </a:p>
        </p:txBody>
      </p:sp>
      <p:sp>
        <p:nvSpPr>
          <p:cNvPr id="12" name="Shape 12"/>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1pPr>
            <a:lvl2pPr marL="0" indent="171450">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2pPr>
            <a:lvl3pPr marL="0" indent="342898">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3pPr>
            <a:lvl4pPr marL="0" indent="514348">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4pPr>
            <a:lvl5pPr marL="0" indent="685797">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85979395"/>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Photo - Horizontal Alt">
    <p:spTree>
      <p:nvGrpSpPr>
        <p:cNvPr id="1" name=""/>
        <p:cNvGrpSpPr/>
        <p:nvPr/>
      </p:nvGrpSpPr>
      <p:grpSpPr>
        <a:xfrm>
          <a:off x="0" y="0"/>
          <a:ext cx="0" cy="0"/>
          <a:chOff x="0" y="0"/>
          <a:chExt cx="0" cy="0"/>
        </a:xfrm>
      </p:grpSpPr>
      <p:sp>
        <p:nvSpPr>
          <p:cNvPr id="30" name="Shape 30"/>
          <p:cNvSpPr>
            <a:spLocks noGrp="1"/>
          </p:cNvSpPr>
          <p:nvPr>
            <p:ph type="pic" idx="13"/>
          </p:nvPr>
        </p:nvSpPr>
        <p:spPr>
          <a:xfrm>
            <a:off x="0" y="2717801"/>
            <a:ext cx="13004800" cy="7035800"/>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660400" y="1003300"/>
            <a:ext cx="11684000" cy="1460500"/>
          </a:xfrm>
          <a:prstGeom prst="rect">
            <a:avLst/>
          </a:prstGeom>
        </p:spPr>
        <p:txBody>
          <a:bodyPr/>
          <a:lstStyle>
            <a:lvl1pPr>
              <a:defRPr sz="4650" spc="743"/>
            </a:lvl1pPr>
          </a:lstStyle>
          <a:p>
            <a:r>
              <a:t>Title Text</a:t>
            </a:r>
          </a:p>
        </p:txBody>
      </p:sp>
      <p:sp>
        <p:nvSpPr>
          <p:cNvPr id="32" name="Shape 32"/>
          <p:cNvSpPr>
            <a:spLocks noGrp="1"/>
          </p:cNvSpPr>
          <p:nvPr>
            <p:ph type="body" sz="quarter" idx="1"/>
          </p:nvPr>
        </p:nvSpPr>
        <p:spPr>
          <a:xfrm>
            <a:off x="660400" y="507999"/>
            <a:ext cx="11684000" cy="508001"/>
          </a:xfrm>
          <a:prstGeom prst="rect">
            <a:avLst/>
          </a:prstGeom>
        </p:spPr>
        <p:txBody>
          <a:bodyPr/>
          <a:lstStyle>
            <a:lvl1pPr marL="0" indent="0">
              <a:spcBef>
                <a:spcPts val="0"/>
              </a:spcBef>
              <a:buClrTx/>
              <a:buSzTx/>
              <a:buNone/>
              <a:defRPr sz="1800" cap="all" spc="288">
                <a:latin typeface="Avenir Book"/>
                <a:ea typeface="Avenir Book"/>
                <a:cs typeface="Avenir Book"/>
                <a:sym typeface="Avenir Book"/>
              </a:defRPr>
            </a:lvl1pPr>
            <a:lvl2pPr marL="0" indent="171450">
              <a:spcBef>
                <a:spcPts val="0"/>
              </a:spcBef>
              <a:buClrTx/>
              <a:buSzTx/>
              <a:buNone/>
              <a:defRPr sz="1800" cap="all" spc="288">
                <a:latin typeface="Avenir Book"/>
                <a:ea typeface="Avenir Book"/>
                <a:cs typeface="Avenir Book"/>
                <a:sym typeface="Avenir Book"/>
              </a:defRPr>
            </a:lvl2pPr>
            <a:lvl3pPr marL="0" indent="342898">
              <a:spcBef>
                <a:spcPts val="0"/>
              </a:spcBef>
              <a:buClrTx/>
              <a:buSzTx/>
              <a:buNone/>
              <a:defRPr sz="1800" cap="all" spc="288">
                <a:latin typeface="Avenir Book"/>
                <a:ea typeface="Avenir Book"/>
                <a:cs typeface="Avenir Book"/>
                <a:sym typeface="Avenir Book"/>
              </a:defRPr>
            </a:lvl3pPr>
            <a:lvl4pPr marL="0" indent="514348">
              <a:spcBef>
                <a:spcPts val="0"/>
              </a:spcBef>
              <a:buClrTx/>
              <a:buSzTx/>
              <a:buNone/>
              <a:defRPr sz="1800" cap="all" spc="288">
                <a:latin typeface="Avenir Book"/>
                <a:ea typeface="Avenir Book"/>
                <a:cs typeface="Avenir Book"/>
                <a:sym typeface="Avenir Book"/>
              </a:defRPr>
            </a:lvl4pPr>
            <a:lvl5pPr marL="0" indent="685797">
              <a:spcBef>
                <a:spcPts val="0"/>
              </a:spcBef>
              <a:buClrTx/>
              <a:buSzTx/>
              <a:buNone/>
              <a:defRPr sz="1800" cap="all" spc="288">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02211964"/>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8" name="Shape 48"/>
          <p:cNvSpPr>
            <a:spLocks noGrp="1"/>
          </p:cNvSpPr>
          <p:nvPr>
            <p:ph type="pic" idx="13"/>
          </p:nvPr>
        </p:nvSpPr>
        <p:spPr>
          <a:xfrm>
            <a:off x="6496050" y="6350"/>
            <a:ext cx="6502400" cy="9753600"/>
          </a:xfrm>
          <a:prstGeom prst="rect">
            <a:avLst/>
          </a:prstGeom>
        </p:spPr>
        <p:txBody>
          <a:bodyPr lIns="91439" tIns="45719" rIns="91439" bIns="45719" anchor="t">
            <a:noAutofit/>
          </a:bodyPr>
          <a:lstStyle/>
          <a:p>
            <a:endParaRPr/>
          </a:p>
        </p:txBody>
      </p:sp>
      <p:sp>
        <p:nvSpPr>
          <p:cNvPr id="49" name="Shape 49"/>
          <p:cNvSpPr>
            <a:spLocks noGrp="1"/>
          </p:cNvSpPr>
          <p:nvPr>
            <p:ph type="title"/>
          </p:nvPr>
        </p:nvSpPr>
        <p:spPr>
          <a:xfrm>
            <a:off x="546101" y="4305300"/>
            <a:ext cx="5410201" cy="2984501"/>
          </a:xfrm>
          <a:prstGeom prst="rect">
            <a:avLst/>
          </a:prstGeom>
        </p:spPr>
        <p:txBody>
          <a:bodyPr/>
          <a:lstStyle/>
          <a:p>
            <a:r>
              <a:t>Title Text</a:t>
            </a:r>
          </a:p>
        </p:txBody>
      </p:sp>
      <p:sp>
        <p:nvSpPr>
          <p:cNvPr id="50" name="Shape 50"/>
          <p:cNvSpPr>
            <a:spLocks noGrp="1"/>
          </p:cNvSpPr>
          <p:nvPr>
            <p:ph type="body" sz="quarter" idx="1"/>
          </p:nvPr>
        </p:nvSpPr>
        <p:spPr>
          <a:xfrm>
            <a:off x="546101" y="3429000"/>
            <a:ext cx="5410201" cy="889000"/>
          </a:xfrm>
          <a:prstGeom prst="rect">
            <a:avLst/>
          </a:prstGeom>
        </p:spPr>
        <p:txBody>
          <a:bodyPr/>
          <a:lstStyle>
            <a:lvl1pPr marL="0" indent="0">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1pPr>
            <a:lvl2pPr marL="0" indent="171450">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2pPr>
            <a:lvl3pPr marL="0" indent="342898">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3pPr>
            <a:lvl4pPr marL="0" indent="514348">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4pPr>
            <a:lvl5pPr marL="0" indent="685797">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50754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t>Title Text</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45351242"/>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5673939"/>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hape 75"/>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76" name="Shape 76"/>
          <p:cNvSpPr>
            <a:spLocks noGrp="1"/>
          </p:cNvSpPr>
          <p:nvPr>
            <p:ph type="title"/>
          </p:nvPr>
        </p:nvSpPr>
        <p:spPr>
          <a:xfrm>
            <a:off x="660400" y="609600"/>
            <a:ext cx="5080000" cy="1854199"/>
          </a:xfrm>
          <a:prstGeom prst="rect">
            <a:avLst/>
          </a:prstGeom>
        </p:spPr>
        <p:txBody>
          <a:bodyPr/>
          <a:lstStyle/>
          <a:p>
            <a:r>
              <a:t>Title Text</a:t>
            </a:r>
          </a:p>
        </p:txBody>
      </p:sp>
      <p:sp>
        <p:nvSpPr>
          <p:cNvPr id="77" name="Shape 77"/>
          <p:cNvSpPr>
            <a:spLocks noGrp="1"/>
          </p:cNvSpPr>
          <p:nvPr>
            <p:ph type="body" sz="half" idx="1"/>
          </p:nvPr>
        </p:nvSpPr>
        <p:spPr>
          <a:xfrm>
            <a:off x="660400" y="2819401"/>
            <a:ext cx="5080000" cy="6057900"/>
          </a:xfrm>
          <a:prstGeom prst="rect">
            <a:avLst/>
          </a:prstGeom>
        </p:spPr>
        <p:txBody>
          <a:bodyPr/>
          <a:lstStyle>
            <a:lvl1pPr marL="295273" indent="-295273">
              <a:spcBef>
                <a:spcPts val="2400"/>
              </a:spcBef>
              <a:defRPr sz="2250"/>
            </a:lvl1pPr>
            <a:lvl2pPr marL="590548" indent="-295273">
              <a:spcBef>
                <a:spcPts val="2400"/>
              </a:spcBef>
              <a:defRPr sz="2250"/>
            </a:lvl2pPr>
            <a:lvl3pPr marL="885821" indent="-295273">
              <a:spcBef>
                <a:spcPts val="2400"/>
              </a:spcBef>
              <a:defRPr sz="2250"/>
            </a:lvl3pPr>
            <a:lvl4pPr marL="1181095" indent="-295273">
              <a:spcBef>
                <a:spcPts val="2400"/>
              </a:spcBef>
              <a:defRPr sz="2250"/>
            </a:lvl4pPr>
            <a:lvl5pPr marL="1476368" indent="-295273">
              <a:spcBef>
                <a:spcPts val="2400"/>
              </a:spcBef>
              <a:defRPr sz="2250"/>
            </a:lvl5p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0480898"/>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5" name="Shape 85"/>
          <p:cNvSpPr>
            <a:spLocks noGrp="1"/>
          </p:cNvSpPr>
          <p:nvPr>
            <p:ph type="body" idx="1"/>
          </p:nvPr>
        </p:nvSpPr>
        <p:spPr>
          <a:xfrm>
            <a:off x="660400" y="1511301"/>
            <a:ext cx="11684000" cy="6718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734543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3" name="Shape 113"/>
          <p:cNvSpPr>
            <a:spLocks noGrp="1"/>
          </p:cNvSpPr>
          <p:nvPr>
            <p:ph type="body" sz="quarter" idx="1"/>
          </p:nvPr>
        </p:nvSpPr>
        <p:spPr>
          <a:xfrm>
            <a:off x="1270000" y="2959100"/>
            <a:ext cx="10464800" cy="520700"/>
          </a:xfrm>
          <a:prstGeom prst="rect">
            <a:avLst/>
          </a:prstGeom>
        </p:spPr>
        <p:txBody>
          <a:bodyPr anchor="t"/>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6" indent="-313266" algn="ctr">
              <a:spcBef>
                <a:spcPts val="0"/>
              </a:spcBef>
              <a:buClrTx/>
              <a:defRPr sz="2400" cap="all" spc="384">
                <a:solidFill>
                  <a:srgbClr val="55D8FF"/>
                </a:solidFill>
              </a:defRPr>
            </a:lvl3pPr>
            <a:lvl4pPr marL="1722966" indent="-313266" algn="ctr">
              <a:spcBef>
                <a:spcPts val="0"/>
              </a:spcBef>
              <a:buClrTx/>
              <a:defRPr sz="2400" cap="all" spc="384">
                <a:solidFill>
                  <a:srgbClr val="55D8FF"/>
                </a:solidFill>
              </a:defRPr>
            </a:lvl4pPr>
            <a:lvl5pPr marL="2192866" indent="-313266"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body" sz="quarter" idx="13"/>
          </p:nvPr>
        </p:nvSpPr>
        <p:spPr>
          <a:xfrm>
            <a:off x="1270000" y="1346200"/>
            <a:ext cx="10464800" cy="723900"/>
          </a:xfrm>
          <a:prstGeom prst="rect">
            <a:avLst/>
          </a:prstGeom>
        </p:spPr>
        <p:txBody>
          <a:bodyPr/>
          <a:lstStyle/>
          <a:p>
            <a:pPr marL="0" indent="0" algn="ctr">
              <a:spcBef>
                <a:spcPts val="0"/>
              </a:spcBef>
              <a:buClrTx/>
              <a:buSzTx/>
              <a:buNone/>
            </a:pPr>
            <a:endParaRPr/>
          </a:p>
        </p:txBody>
      </p:sp>
      <p:sp>
        <p:nvSpPr>
          <p:cNvPr id="115" name="Shape 115"/>
          <p:cNvSpPr>
            <a:spLocks noGrp="1"/>
          </p:cNvSpPr>
          <p:nvPr>
            <p:ph type="pic" idx="14"/>
          </p:nvPr>
        </p:nvSpPr>
        <p:spPr>
          <a:xfrm>
            <a:off x="-19050" y="3613150"/>
            <a:ext cx="13004800" cy="6134100"/>
          </a:xfrm>
          <a:prstGeom prst="rect">
            <a:avLst/>
          </a:prstGeom>
        </p:spPr>
        <p:txBody>
          <a:bodyPr lIns="91439" tIns="45719" rIns="91439" bIns="45719" anchor="t">
            <a:noAutofit/>
          </a:bodyPr>
          <a:lstStyle/>
          <a:p>
            <a:endParaRPr/>
          </a:p>
        </p:txBody>
      </p:sp>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3" name="Shape 93"/>
          <p:cNvSpPr>
            <a:spLocks noGrp="1"/>
          </p:cNvSpPr>
          <p:nvPr>
            <p:ph type="pic" sz="half" idx="13"/>
          </p:nvPr>
        </p:nvSpPr>
        <p:spPr>
          <a:xfrm>
            <a:off x="6502400" y="4879054"/>
            <a:ext cx="6502400" cy="4876801"/>
          </a:xfrm>
          <a:prstGeom prst="rect">
            <a:avLst/>
          </a:prstGeom>
        </p:spPr>
        <p:txBody>
          <a:bodyPr lIns="91439" tIns="45719" rIns="91439" bIns="45719" anchor="t">
            <a:noAutofit/>
          </a:bodyPr>
          <a:lstStyle/>
          <a:p>
            <a:endParaRPr/>
          </a:p>
        </p:txBody>
      </p:sp>
      <p:sp>
        <p:nvSpPr>
          <p:cNvPr id="94" name="Shape 94"/>
          <p:cNvSpPr>
            <a:spLocks noGrp="1"/>
          </p:cNvSpPr>
          <p:nvPr>
            <p:ph type="pic" sz="half" idx="14"/>
          </p:nvPr>
        </p:nvSpPr>
        <p:spPr>
          <a:xfrm>
            <a:off x="6502400" y="0"/>
            <a:ext cx="6502400" cy="4876800"/>
          </a:xfrm>
          <a:prstGeom prst="rect">
            <a:avLst/>
          </a:prstGeom>
        </p:spPr>
        <p:txBody>
          <a:bodyPr lIns="91439" tIns="45719" rIns="91439" bIns="45719" anchor="t">
            <a:noAutofit/>
          </a:bodyPr>
          <a:lstStyle/>
          <a:p>
            <a:endParaRPr/>
          </a:p>
        </p:txBody>
      </p:sp>
      <p:sp>
        <p:nvSpPr>
          <p:cNvPr id="95" name="Shape 95"/>
          <p:cNvSpPr>
            <a:spLocks noGrp="1"/>
          </p:cNvSpPr>
          <p:nvPr>
            <p:ph type="pic" idx="15"/>
          </p:nvPr>
        </p:nvSpPr>
        <p:spPr>
          <a:xfrm>
            <a:off x="0" y="0"/>
            <a:ext cx="6502400" cy="9753600"/>
          </a:xfrm>
          <a:prstGeom prst="rect">
            <a:avLst/>
          </a:prstGeom>
        </p:spPr>
        <p:txBody>
          <a:bodyPr lIns="91439" tIns="45719" rIns="91439" bIns="45719" anchor="t">
            <a:noAutofit/>
          </a:bodyPr>
          <a:lstStyle/>
          <a:p>
            <a:endParaRP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0442237"/>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Quote Photo">
    <p:spTree>
      <p:nvGrpSpPr>
        <p:cNvPr id="1" name=""/>
        <p:cNvGrpSpPr/>
        <p:nvPr/>
      </p:nvGrpSpPr>
      <p:grpSpPr>
        <a:xfrm>
          <a:off x="0" y="0"/>
          <a:ext cx="0" cy="0"/>
          <a:chOff x="0" y="0"/>
          <a:chExt cx="0" cy="0"/>
        </a:xfrm>
      </p:grpSpPr>
      <p:sp>
        <p:nvSpPr>
          <p:cNvPr id="112" name="Shape 112"/>
          <p:cNvSpPr>
            <a:spLocks noGrp="1"/>
          </p:cNvSpPr>
          <p:nvPr>
            <p:ph type="body" sz="quarter" idx="13"/>
          </p:nvPr>
        </p:nvSpPr>
        <p:spPr>
          <a:xfrm>
            <a:off x="1270000" y="2959100"/>
            <a:ext cx="10464800" cy="379591"/>
          </a:xfrm>
          <a:prstGeom prst="rect">
            <a:avLst/>
          </a:prstGeom>
        </p:spPr>
        <p:txBody>
          <a:bodyPr anchor="t">
            <a:spAutoFit/>
          </a:bodyPr>
          <a:lstStyle>
            <a:lvl1pPr marL="0" indent="0" algn="ctr">
              <a:spcBef>
                <a:spcPts val="0"/>
              </a:spcBef>
              <a:buClrTx/>
              <a:buSzTx/>
              <a:buNone/>
              <a:defRPr sz="1800" cap="all" spc="288">
                <a:solidFill>
                  <a:schemeClr val="accent2">
                    <a:satOff val="44164"/>
                    <a:lumOff val="14231"/>
                  </a:schemeClr>
                </a:solidFill>
              </a:defRPr>
            </a:lvl1pPr>
          </a:lstStyle>
          <a:p>
            <a:r>
              <a:t>–Johnny Appleseed</a:t>
            </a:r>
          </a:p>
        </p:txBody>
      </p:sp>
      <p:sp>
        <p:nvSpPr>
          <p:cNvPr id="113" name="Shape 113"/>
          <p:cNvSpPr>
            <a:spLocks noGrp="1"/>
          </p:cNvSpPr>
          <p:nvPr>
            <p:ph type="body" sz="quarter" idx="14"/>
          </p:nvPr>
        </p:nvSpPr>
        <p:spPr>
          <a:xfrm>
            <a:off x="1270000" y="1449104"/>
            <a:ext cx="10464800" cy="518091"/>
          </a:xfrm>
          <a:prstGeom prst="rect">
            <a:avLst/>
          </a:prstGeom>
        </p:spPr>
        <p:txBody>
          <a:bodyPr>
            <a:spAutoFit/>
          </a:bodyPr>
          <a:lstStyle>
            <a:lvl1pPr marL="0" indent="0" algn="ctr">
              <a:spcBef>
                <a:spcPts val="0"/>
              </a:spcBef>
              <a:buClrTx/>
              <a:buSzTx/>
              <a:buNone/>
            </a:lvl1pPr>
          </a:lstStyle>
          <a:p>
            <a:r>
              <a:t>“Type a quote here.” </a:t>
            </a:r>
          </a:p>
        </p:txBody>
      </p:sp>
      <p:sp>
        <p:nvSpPr>
          <p:cNvPr id="114" name="Shape 114"/>
          <p:cNvSpPr>
            <a:spLocks noGrp="1"/>
          </p:cNvSpPr>
          <p:nvPr>
            <p:ph type="pic" idx="15"/>
          </p:nvPr>
        </p:nvSpPr>
        <p:spPr>
          <a:xfrm>
            <a:off x="-19050" y="3613151"/>
            <a:ext cx="13004800" cy="6134100"/>
          </a:xfrm>
          <a:prstGeom prst="rect">
            <a:avLst/>
          </a:prstGeom>
        </p:spPr>
        <p:txBody>
          <a:bodyPr lIns="91439" tIns="45719" rIns="91439" bIns="45719" anchor="t">
            <a:noAutofit/>
          </a:bodyPr>
          <a:lstStyle/>
          <a:p>
            <a:endParaRPr/>
          </a:p>
        </p:txBody>
      </p:sp>
      <p:sp>
        <p:nvSpPr>
          <p:cNvPr id="115" name="Shape 11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0234857"/>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2" name="Shape 12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6635193"/>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37" name="Shape 137"/>
          <p:cNvSpPr>
            <a:spLocks noGrp="1"/>
          </p:cNvSpPr>
          <p:nvPr>
            <p:ph type="title"/>
          </p:nvPr>
        </p:nvSpPr>
        <p:spPr>
          <a:xfrm>
            <a:off x="1270000" y="3225801"/>
            <a:ext cx="10464800" cy="3302000"/>
          </a:xfrm>
          <a:prstGeom prst="rect">
            <a:avLst/>
          </a:prstGeom>
        </p:spPr>
        <p:txBody>
          <a:bodyPr anchor="ctr"/>
          <a:lstStyle>
            <a:lvl1pPr algn="ctr">
              <a:defRPr sz="6000" cap="none" spc="0">
                <a:solidFill>
                  <a:srgbClr val="000000"/>
                </a:solidFill>
                <a:latin typeface="Helvetica Light"/>
                <a:ea typeface="Helvetica Light"/>
                <a:cs typeface="Helvetica Light"/>
                <a:sym typeface="Helvetica Light"/>
              </a:defRPr>
            </a:lvl1pPr>
          </a:lstStyle>
          <a:p>
            <a:r>
              <a:t>Title Text</a:t>
            </a:r>
          </a:p>
        </p:txBody>
      </p:sp>
      <p:sp>
        <p:nvSpPr>
          <p:cNvPr id="138" name="Shape 138"/>
          <p:cNvSpPr>
            <a:spLocks noGrp="1"/>
          </p:cNvSpPr>
          <p:nvPr>
            <p:ph type="sldNum" sz="quarter" idx="2"/>
          </p:nvPr>
        </p:nvSpPr>
        <p:spPr>
          <a:xfrm>
            <a:off x="6313935" y="9251950"/>
            <a:ext cx="320601" cy="310341"/>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089918280"/>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5" name="Shape 145"/>
          <p:cNvSpPr>
            <a:spLocks noGrp="1"/>
          </p:cNvSpPr>
          <p:nvPr>
            <p:ph type="sldNum" sz="quarter" idx="2"/>
          </p:nvPr>
        </p:nvSpPr>
        <p:spPr>
          <a:xfrm>
            <a:off x="12011648" y="9220368"/>
            <a:ext cx="342912" cy="339065"/>
          </a:xfrm>
          <a:prstGeom prst="rect">
            <a:avLst/>
          </a:prstGeom>
        </p:spPr>
        <p:txBody>
          <a:bodyPr lIns="65023" tIns="65023" rIns="65023" bIns="65023" anchor="b"/>
          <a:lstStyle>
            <a:lvl1pPr algn="r" defTabSz="975355">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2702562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1_Default">
    <p:spTree>
      <p:nvGrpSpPr>
        <p:cNvPr id="1" name=""/>
        <p:cNvGrpSpPr/>
        <p:nvPr/>
      </p:nvGrpSpPr>
      <p:grpSpPr>
        <a:xfrm>
          <a:off x="0" y="0"/>
          <a:ext cx="0" cy="0"/>
          <a:chOff x="0" y="0"/>
          <a:chExt cx="0" cy="0"/>
        </a:xfrm>
      </p:grpSpPr>
      <p:sp>
        <p:nvSpPr>
          <p:cNvPr id="152" name="Shape 152"/>
          <p:cNvSpPr>
            <a:spLocks noGrp="1"/>
          </p:cNvSpPr>
          <p:nvPr>
            <p:ph type="sldNum" sz="quarter" idx="2"/>
          </p:nvPr>
        </p:nvSpPr>
        <p:spPr>
          <a:xfrm>
            <a:off x="11696148" y="8886614"/>
            <a:ext cx="333294" cy="339065"/>
          </a:xfrm>
          <a:prstGeom prst="rect">
            <a:avLst/>
          </a:prstGeom>
        </p:spPr>
        <p:txBody>
          <a:bodyPr lIns="65023" tIns="65023" rIns="65023" bIns="65023"/>
          <a:lstStyle>
            <a:lvl1pPr algn="r" defTabSz="975355">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807375561"/>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name="2_Default">
    <p:spTree>
      <p:nvGrpSpPr>
        <p:cNvPr id="1" name=""/>
        <p:cNvGrpSpPr/>
        <p:nvPr/>
      </p:nvGrpSpPr>
      <p:grpSpPr>
        <a:xfrm>
          <a:off x="0" y="0"/>
          <a:ext cx="0" cy="0"/>
          <a:chOff x="0" y="0"/>
          <a:chExt cx="0" cy="0"/>
        </a:xfrm>
      </p:grpSpPr>
      <p:sp>
        <p:nvSpPr>
          <p:cNvPr id="159" name="Shape 159"/>
          <p:cNvSpPr>
            <a:spLocks noGrp="1"/>
          </p:cNvSpPr>
          <p:nvPr>
            <p:ph type="sldNum" sz="quarter" idx="2"/>
          </p:nvPr>
        </p:nvSpPr>
        <p:spPr>
          <a:xfrm>
            <a:off x="12040502" y="9141796"/>
            <a:ext cx="314058" cy="315982"/>
          </a:xfrm>
          <a:prstGeom prst="rect">
            <a:avLst/>
          </a:prstGeom>
        </p:spPr>
        <p:txBody>
          <a:bodyPr lIns="65023" tIns="65023" rIns="65023" bIns="65023" anchor="ctr"/>
          <a:lstStyle>
            <a:lvl1pPr algn="r" defTabSz="975355">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155224071"/>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Default 0">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8986816" y="9040142"/>
            <a:ext cx="333294" cy="339065"/>
          </a:xfrm>
          <a:prstGeom prst="rect">
            <a:avLst/>
          </a:prstGeom>
        </p:spPr>
        <p:txBody>
          <a:bodyPr lIns="65023" tIns="65023" rIns="65023" bIns="65023"/>
          <a:lstStyle>
            <a:lvl1pPr algn="r" defTabSz="975355">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505080120"/>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3_Default">
    <p:spTree>
      <p:nvGrpSpPr>
        <p:cNvPr id="1" name=""/>
        <p:cNvGrpSpPr/>
        <p:nvPr/>
      </p:nvGrpSpPr>
      <p:grpSpPr>
        <a:xfrm>
          <a:off x="0" y="0"/>
          <a:ext cx="0" cy="0"/>
          <a:chOff x="0" y="0"/>
          <a:chExt cx="0" cy="0"/>
        </a:xfrm>
      </p:grpSpPr>
      <p:sp>
        <p:nvSpPr>
          <p:cNvPr id="180" name="Shape 180"/>
          <p:cNvSpPr>
            <a:spLocks noGrp="1"/>
          </p:cNvSpPr>
          <p:nvPr>
            <p:ph type="sldNum" sz="quarter" idx="2"/>
          </p:nvPr>
        </p:nvSpPr>
        <p:spPr>
          <a:xfrm>
            <a:off x="11696148" y="8886614"/>
            <a:ext cx="333294" cy="339065"/>
          </a:xfrm>
          <a:prstGeom prst="rect">
            <a:avLst/>
          </a:prstGeom>
        </p:spPr>
        <p:txBody>
          <a:bodyPr lIns="65023" tIns="65023" rIns="65023" bIns="65023"/>
          <a:lstStyle>
            <a:lvl1pPr algn="r" defTabSz="975355">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927666761"/>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1_Default 0">
    <p:spTree>
      <p:nvGrpSpPr>
        <p:cNvPr id="1" name=""/>
        <p:cNvGrpSpPr/>
        <p:nvPr/>
      </p:nvGrpSpPr>
      <p:grpSpPr>
        <a:xfrm>
          <a:off x="0" y="0"/>
          <a:ext cx="0" cy="0"/>
          <a:chOff x="0" y="0"/>
          <a:chExt cx="0" cy="0"/>
        </a:xfrm>
      </p:grpSpPr>
      <p:sp>
        <p:nvSpPr>
          <p:cNvPr id="187" name="Shape 187"/>
          <p:cNvSpPr>
            <a:spLocks noGrp="1"/>
          </p:cNvSpPr>
          <p:nvPr>
            <p:ph type="sldNum" sz="quarter" idx="2"/>
          </p:nvPr>
        </p:nvSpPr>
        <p:spPr>
          <a:xfrm>
            <a:off x="11696148" y="8886614"/>
            <a:ext cx="333294" cy="339065"/>
          </a:xfrm>
          <a:prstGeom prst="rect">
            <a:avLst/>
          </a:prstGeom>
        </p:spPr>
        <p:txBody>
          <a:bodyPr lIns="65023" tIns="65023" rIns="65023" bIns="65023"/>
          <a:lstStyle>
            <a:lvl1pPr algn="r" defTabSz="975355">
              <a:defRPr>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6925988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1_Title &amp; Subtitle">
    <p:spTree>
      <p:nvGrpSpPr>
        <p:cNvPr id="1" name=""/>
        <p:cNvGrpSpPr/>
        <p:nvPr/>
      </p:nvGrpSpPr>
      <p:grpSpPr>
        <a:xfrm>
          <a:off x="0" y="0"/>
          <a:ext cx="0" cy="0"/>
          <a:chOff x="0" y="0"/>
          <a:chExt cx="0" cy="0"/>
        </a:xfrm>
      </p:grpSpPr>
      <p:sp>
        <p:nvSpPr>
          <p:cNvPr id="194" name="Shape 194"/>
          <p:cNvSpPr>
            <a:spLocks noGrp="1"/>
          </p:cNvSpPr>
          <p:nvPr>
            <p:ph type="title"/>
          </p:nvPr>
        </p:nvSpPr>
        <p:spPr>
          <a:xfrm>
            <a:off x="1270000" y="1638301"/>
            <a:ext cx="10464800" cy="3302000"/>
          </a:xfrm>
          <a:prstGeom prst="rect">
            <a:avLst/>
          </a:prstGeom>
        </p:spPr>
        <p:txBody>
          <a:bodyPr anchor="b"/>
          <a:lstStyle>
            <a:lvl1pPr algn="ctr">
              <a:defRPr sz="6000" cap="none" spc="0">
                <a:solidFill>
                  <a:srgbClr val="000000"/>
                </a:solidFill>
                <a:latin typeface="Helvetica Light"/>
                <a:ea typeface="Helvetica Light"/>
                <a:cs typeface="Helvetica Light"/>
                <a:sym typeface="Helvetica Light"/>
              </a:defRPr>
            </a:lvl1pPr>
          </a:lstStyle>
          <a:p>
            <a:r>
              <a:t>Title Text</a:t>
            </a:r>
          </a:p>
        </p:txBody>
      </p:sp>
      <p:sp>
        <p:nvSpPr>
          <p:cNvPr id="195" name="Shape 195"/>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2400">
                <a:solidFill>
                  <a:srgbClr val="000000"/>
                </a:solidFill>
                <a:latin typeface="Helvetica Light"/>
                <a:ea typeface="Helvetica Light"/>
                <a:cs typeface="Helvetica Light"/>
                <a:sym typeface="Helvetica Light"/>
              </a:defRPr>
            </a:lvl1pPr>
            <a:lvl2pPr marL="0" indent="171450" algn="ctr">
              <a:spcBef>
                <a:spcPts val="0"/>
              </a:spcBef>
              <a:buClrTx/>
              <a:buSzTx/>
              <a:buNone/>
              <a:defRPr sz="2400">
                <a:solidFill>
                  <a:srgbClr val="000000"/>
                </a:solidFill>
                <a:latin typeface="Helvetica Light"/>
                <a:ea typeface="Helvetica Light"/>
                <a:cs typeface="Helvetica Light"/>
                <a:sym typeface="Helvetica Light"/>
              </a:defRPr>
            </a:lvl2pPr>
            <a:lvl3pPr marL="0" indent="342898" algn="ctr">
              <a:spcBef>
                <a:spcPts val="0"/>
              </a:spcBef>
              <a:buClrTx/>
              <a:buSzTx/>
              <a:buNone/>
              <a:defRPr sz="2400">
                <a:solidFill>
                  <a:srgbClr val="000000"/>
                </a:solidFill>
                <a:latin typeface="Helvetica Light"/>
                <a:ea typeface="Helvetica Light"/>
                <a:cs typeface="Helvetica Light"/>
                <a:sym typeface="Helvetica Light"/>
              </a:defRPr>
            </a:lvl3pPr>
            <a:lvl4pPr marL="0" indent="514348" algn="ctr">
              <a:spcBef>
                <a:spcPts val="0"/>
              </a:spcBef>
              <a:buClrTx/>
              <a:buSzTx/>
              <a:buNone/>
              <a:defRPr sz="2400">
                <a:solidFill>
                  <a:srgbClr val="000000"/>
                </a:solidFill>
                <a:latin typeface="Helvetica Light"/>
                <a:ea typeface="Helvetica Light"/>
                <a:cs typeface="Helvetica Light"/>
                <a:sym typeface="Helvetica Light"/>
              </a:defRPr>
            </a:lvl4pPr>
            <a:lvl5pPr marL="0" indent="685797" algn="ctr">
              <a:spcBef>
                <a:spcPts val="0"/>
              </a:spcBef>
              <a:buClrTx/>
              <a:buSzTx/>
              <a:buNone/>
              <a:defRPr sz="24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6313935" y="9251950"/>
            <a:ext cx="320601" cy="310341"/>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584486046"/>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203" name="Shape 203"/>
          <p:cNvSpPr>
            <a:spLocks noGrp="1"/>
          </p:cNvSpPr>
          <p:nvPr>
            <p:ph type="body" sz="quarter" idx="1"/>
          </p:nvPr>
        </p:nvSpPr>
        <p:spPr>
          <a:xfrm>
            <a:off x="1270000" y="6362701"/>
            <a:ext cx="10464800" cy="520700"/>
          </a:xfrm>
          <a:prstGeom prst="rect">
            <a:avLst/>
          </a:prstGeom>
        </p:spPr>
        <p:txBody>
          <a:bodyPr/>
          <a:lstStyle>
            <a:lvl1pPr marL="0" indent="0" algn="ctr">
              <a:spcBef>
                <a:spcPts val="0"/>
              </a:spcBef>
              <a:buClrTx/>
              <a:buSzTx/>
              <a:buNone/>
              <a:defRPr sz="1800" cap="all" spc="288">
                <a:solidFill>
                  <a:srgbClr val="55D8FF"/>
                </a:solidFill>
              </a:defRPr>
            </a:lvl1pPr>
            <a:lvl2pPr marL="587372" indent="-234948" algn="ctr">
              <a:spcBef>
                <a:spcPts val="0"/>
              </a:spcBef>
              <a:buClrTx/>
              <a:defRPr sz="1800" cap="all" spc="288">
                <a:solidFill>
                  <a:srgbClr val="55D8FF"/>
                </a:solidFill>
              </a:defRPr>
            </a:lvl2pPr>
            <a:lvl3pPr marL="939796" indent="-234948" algn="ctr">
              <a:spcBef>
                <a:spcPts val="0"/>
              </a:spcBef>
              <a:buClrTx/>
              <a:defRPr sz="1800" cap="all" spc="288">
                <a:solidFill>
                  <a:srgbClr val="55D8FF"/>
                </a:solidFill>
              </a:defRPr>
            </a:lvl3pPr>
            <a:lvl4pPr marL="1292219" indent="-234948" algn="ctr">
              <a:spcBef>
                <a:spcPts val="0"/>
              </a:spcBef>
              <a:buClrTx/>
              <a:defRPr sz="1800" cap="all" spc="288">
                <a:solidFill>
                  <a:srgbClr val="55D8FF"/>
                </a:solidFill>
              </a:defRPr>
            </a:lvl4pPr>
            <a:lvl5pPr marL="1644642" indent="-234948" algn="ctr">
              <a:spcBef>
                <a:spcPts val="0"/>
              </a:spcBef>
              <a:buClrTx/>
              <a:defRPr sz="1800" cap="all" spc="288">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204" name="Shape 204"/>
          <p:cNvSpPr>
            <a:spLocks noGrp="1"/>
          </p:cNvSpPr>
          <p:nvPr>
            <p:ph type="body" sz="quarter" idx="13"/>
          </p:nvPr>
        </p:nvSpPr>
        <p:spPr>
          <a:xfrm>
            <a:off x="1270000" y="4248151"/>
            <a:ext cx="10464800" cy="723900"/>
          </a:xfrm>
          <a:prstGeom prst="rect">
            <a:avLst/>
          </a:prstGeom>
        </p:spPr>
        <p:txBody>
          <a:bodyPr/>
          <a:lstStyle>
            <a:lvl1pPr marL="0" indent="0" algn="ctr">
              <a:spcBef>
                <a:spcPts val="0"/>
              </a:spcBef>
              <a:buClrTx/>
              <a:buSzTx/>
              <a:buNone/>
              <a:defRPr/>
            </a:lvl1pPr>
          </a:lstStyle>
          <a:p>
            <a:pPr marL="0" indent="0" algn="ctr">
              <a:spcBef>
                <a:spcPts val="0"/>
              </a:spcBef>
              <a:buClrTx/>
              <a:buSzTx/>
              <a:buNone/>
            </a:pPr>
            <a:endParaRPr/>
          </a:p>
        </p:txBody>
      </p:sp>
      <p:sp>
        <p:nvSpPr>
          <p:cNvPr id="205" name="Shape 20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0488132"/>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4_Default">
    <p:spTree>
      <p:nvGrpSpPr>
        <p:cNvPr id="1" name=""/>
        <p:cNvGrpSpPr/>
        <p:nvPr/>
      </p:nvGrpSpPr>
      <p:grpSpPr>
        <a:xfrm>
          <a:off x="0" y="0"/>
          <a:ext cx="0" cy="0"/>
          <a:chOff x="0" y="0"/>
          <a:chExt cx="0" cy="0"/>
        </a:xfrm>
      </p:grpSpPr>
      <p:sp>
        <p:nvSpPr>
          <p:cNvPr id="212" name="Shape 212"/>
          <p:cNvSpPr>
            <a:spLocks noGrp="1"/>
          </p:cNvSpPr>
          <p:nvPr>
            <p:ph type="title"/>
          </p:nvPr>
        </p:nvSpPr>
        <p:spPr>
          <a:xfrm>
            <a:off x="-1" y="9536854"/>
            <a:ext cx="3793068" cy="216748"/>
          </a:xfrm>
          <a:prstGeom prst="rect">
            <a:avLst/>
          </a:prstGeom>
        </p:spPr>
        <p:txBody>
          <a:bodyPr lIns="65023" tIns="65023" rIns="65023" bIns="65023" anchor="ctr"/>
          <a:lstStyle>
            <a:lvl1pPr algn="ctr" defTabSz="975355">
              <a:defRPr sz="825" cap="none" spc="0">
                <a:solidFill>
                  <a:srgbClr val="777777"/>
                </a:solidFill>
                <a:latin typeface="Arial"/>
                <a:ea typeface="Arial"/>
                <a:cs typeface="Arial"/>
                <a:sym typeface="Arial"/>
              </a:defRPr>
            </a:lvl1pPr>
          </a:lstStyle>
          <a:p>
            <a:r>
              <a:t>Title Text</a:t>
            </a:r>
          </a:p>
        </p:txBody>
      </p:sp>
      <p:sp>
        <p:nvSpPr>
          <p:cNvPr id="213" name="Shape 213"/>
          <p:cNvSpPr>
            <a:spLocks noGrp="1"/>
          </p:cNvSpPr>
          <p:nvPr>
            <p:ph type="body" idx="1"/>
          </p:nvPr>
        </p:nvSpPr>
        <p:spPr>
          <a:xfrm>
            <a:off x="-1" y="1"/>
            <a:ext cx="13004801" cy="9536855"/>
          </a:xfrm>
          <a:prstGeom prst="rect">
            <a:avLst/>
          </a:prstGeom>
        </p:spPr>
        <p:txBody>
          <a:bodyPr lIns="65023" tIns="65023" rIns="65023" bIns="65023"/>
          <a:lstStyle>
            <a:lvl1pPr marL="365759" indent="-365759" algn="ctr" defTabSz="975355">
              <a:spcBef>
                <a:spcPts val="3825"/>
              </a:spcBef>
              <a:buClrTx/>
              <a:buSzTx/>
              <a:buNone/>
              <a:defRPr sz="6300" b="1" i="1">
                <a:effectLst>
                  <a:outerShdw blurRad="12700" dist="38100" dir="2700000" rotWithShape="0">
                    <a:srgbClr val="808080"/>
                  </a:outerShdw>
                </a:effectLst>
                <a:latin typeface="Arial"/>
                <a:ea typeface="Arial"/>
                <a:cs typeface="Arial"/>
                <a:sym typeface="Arial"/>
              </a:defRPr>
            </a:lvl1pPr>
            <a:lvl2pPr marL="985833" indent="-642934" algn="ctr" defTabSz="975355">
              <a:spcBef>
                <a:spcPts val="3825"/>
              </a:spcBef>
              <a:buClrTx/>
              <a:buSzPct val="100000"/>
              <a:buChar char="–"/>
              <a:defRPr sz="6300" b="1" i="1">
                <a:effectLst>
                  <a:outerShdw blurRad="12700" dist="38100" dir="2700000" rotWithShape="0">
                    <a:srgbClr val="808080"/>
                  </a:outerShdw>
                </a:effectLst>
                <a:latin typeface="Arial"/>
                <a:ea typeface="Arial"/>
                <a:cs typeface="Arial"/>
                <a:sym typeface="Arial"/>
              </a:defRPr>
            </a:lvl2pPr>
            <a:lvl3pPr marL="1285870" indent="-600072" algn="ctr" defTabSz="975355">
              <a:spcBef>
                <a:spcPts val="3825"/>
              </a:spcBef>
              <a:buClrTx/>
              <a:buSzPct val="100000"/>
              <a:defRPr sz="6300" b="1" i="1">
                <a:effectLst>
                  <a:outerShdw blurRad="12700" dist="38100" dir="2700000" rotWithShape="0">
                    <a:srgbClr val="808080"/>
                  </a:outerShdw>
                </a:effectLst>
                <a:latin typeface="Arial"/>
                <a:ea typeface="Arial"/>
                <a:cs typeface="Arial"/>
                <a:sym typeface="Arial"/>
              </a:defRPr>
            </a:lvl3pPr>
            <a:lvl4pPr marL="1748782" indent="-720087" algn="ctr" defTabSz="975355">
              <a:spcBef>
                <a:spcPts val="3825"/>
              </a:spcBef>
              <a:buClrTx/>
              <a:buSzPct val="100000"/>
              <a:buChar char="–"/>
              <a:defRPr sz="6300" b="1" i="1">
                <a:effectLst>
                  <a:outerShdw blurRad="12700" dist="38100" dir="2700000" rotWithShape="0">
                    <a:srgbClr val="808080"/>
                  </a:outerShdw>
                </a:effectLst>
                <a:latin typeface="Arial"/>
                <a:ea typeface="Arial"/>
                <a:cs typeface="Arial"/>
                <a:sym typeface="Arial"/>
              </a:defRPr>
            </a:lvl4pPr>
            <a:lvl5pPr marL="2171690" indent="-800096" algn="ctr" defTabSz="975355">
              <a:spcBef>
                <a:spcPts val="3825"/>
              </a:spcBef>
              <a:buClrTx/>
              <a:buSzPct val="100000"/>
              <a:buChar char="»"/>
              <a:defRPr sz="63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4" name="Shape 214"/>
          <p:cNvSpPr>
            <a:spLocks noGrp="1"/>
          </p:cNvSpPr>
          <p:nvPr>
            <p:ph type="sldNum" sz="quarter" idx="2"/>
          </p:nvPr>
        </p:nvSpPr>
        <p:spPr>
          <a:xfrm>
            <a:off x="12743641" y="9516091"/>
            <a:ext cx="261159" cy="258274"/>
          </a:xfrm>
          <a:prstGeom prst="rect">
            <a:avLst/>
          </a:prstGeom>
        </p:spPr>
        <p:txBody>
          <a:bodyPr lIns="65023" tIns="65023" rIns="65023" bIns="65023" anchor="ctr"/>
          <a:lstStyle>
            <a:lvl1pPr algn="r" defTabSz="975355">
              <a:defRPr sz="825">
                <a:solidFill>
                  <a:srgbClr val="777777"/>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85285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38" name="Shape 138"/>
          <p:cNvSpPr>
            <a:spLocks noGrp="1"/>
          </p:cNvSpPr>
          <p:nvPr>
            <p:ph type="title"/>
          </p:nvPr>
        </p:nvSpPr>
        <p:spPr>
          <a:xfrm>
            <a:off x="1270000" y="3225800"/>
            <a:ext cx="10464800" cy="3302000"/>
          </a:xfrm>
          <a:prstGeom prst="rect">
            <a:avLst/>
          </a:prstGeom>
        </p:spPr>
        <p:txBody>
          <a:bodyPr anchor="ctr"/>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139" name="Shape 139"/>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6" name="Shape 146"/>
          <p:cNvSpPr>
            <a:spLocks noGrp="1"/>
          </p:cNvSpPr>
          <p:nvPr>
            <p:ph type="sldNum" sz="quarter" idx="2"/>
          </p:nvPr>
        </p:nvSpPr>
        <p:spPr>
          <a:xfrm>
            <a:off x="11957540" y="9170164"/>
            <a:ext cx="397020" cy="389268"/>
          </a:xfrm>
          <a:prstGeom prst="rect">
            <a:avLst/>
          </a:prstGeom>
        </p:spPr>
        <p:txBody>
          <a:bodyPr lIns="65022" tIns="65022" rIns="65022" bIns="65022" anchor="b"/>
          <a:lstStyle>
            <a:lvl1pPr algn="r" defTabSz="1300480">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3" name="Shape 153"/>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60" name="Shape 160"/>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67" name="Shape 167"/>
          <p:cNvSpPr>
            <a:spLocks noGrp="1"/>
          </p:cNvSpPr>
          <p:nvPr>
            <p:ph type="sldNum" sz="quarter" idx="2"/>
          </p:nvPr>
        </p:nvSpPr>
        <p:spPr>
          <a:xfrm>
            <a:off x="11998692" y="9114113"/>
            <a:ext cx="355869" cy="371347"/>
          </a:xfrm>
          <a:prstGeom prst="rect">
            <a:avLst/>
          </a:prstGeom>
        </p:spPr>
        <p:txBody>
          <a:bodyPr lIns="65022" tIns="65022" rIns="65022" bIns="65022"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0">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21" name="Shape 21"/>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74" name="Shape 174"/>
          <p:cNvSpPr>
            <a:spLocks noGrp="1"/>
          </p:cNvSpPr>
          <p:nvPr>
            <p:ph type="sldNum" sz="quarter" idx="2"/>
          </p:nvPr>
        </p:nvSpPr>
        <p:spPr>
          <a:xfrm>
            <a:off x="8948762" y="9040141"/>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efault 0 0">
    <p:spTree>
      <p:nvGrpSpPr>
        <p:cNvPr id="1" name=""/>
        <p:cNvGrpSpPr/>
        <p:nvPr/>
      </p:nvGrpSpPr>
      <p:grpSpPr>
        <a:xfrm>
          <a:off x="0" y="0"/>
          <a:ext cx="0" cy="0"/>
          <a:chOff x="0" y="0"/>
          <a:chExt cx="0" cy="0"/>
        </a:xfrm>
      </p:grpSpPr>
      <p:sp>
        <p:nvSpPr>
          <p:cNvPr id="181" name="Shape 181"/>
          <p:cNvSpPr>
            <a:spLocks noGrp="1"/>
          </p:cNvSpPr>
          <p:nvPr>
            <p:ph type="sldNum" sz="quarter" idx="2"/>
          </p:nvPr>
        </p:nvSpPr>
        <p:spPr>
          <a:xfrm>
            <a:off x="8948762" y="9040141"/>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88" name="Shape 188"/>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95" name="Shape 195"/>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202" name="Shape 202"/>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Default 0 0">
    <p:spTree>
      <p:nvGrpSpPr>
        <p:cNvPr id="1" name=""/>
        <p:cNvGrpSpPr/>
        <p:nvPr/>
      </p:nvGrpSpPr>
      <p:grpSpPr>
        <a:xfrm>
          <a:off x="0" y="0"/>
          <a:ext cx="0" cy="0"/>
          <a:chOff x="0" y="0"/>
          <a:chExt cx="0" cy="0"/>
        </a:xfrm>
      </p:grpSpPr>
      <p:sp>
        <p:nvSpPr>
          <p:cNvPr id="209" name="Shape 209"/>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16" name="Shape 216"/>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17" name="Shape 217"/>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0" algn="ctr">
              <a:spcBef>
                <a:spcPts val="0"/>
              </a:spcBef>
              <a:buClrTx/>
              <a:buSzTx/>
              <a:buNone/>
              <a:defRPr sz="3200">
                <a:solidFill>
                  <a:srgbClr val="000000"/>
                </a:solidFill>
                <a:latin typeface="Helvetica Light"/>
                <a:ea typeface="Helvetica Light"/>
                <a:cs typeface="Helvetica Light"/>
                <a:sym typeface="Helvetica Light"/>
              </a:defRPr>
            </a:lvl2pPr>
            <a:lvl3pPr marL="0" indent="0" algn="ctr">
              <a:spcBef>
                <a:spcPts val="0"/>
              </a:spcBef>
              <a:buClrTx/>
              <a:buSzTx/>
              <a:buNone/>
              <a:defRPr sz="3200">
                <a:solidFill>
                  <a:srgbClr val="000000"/>
                </a:solidFill>
                <a:latin typeface="Helvetica Light"/>
                <a:ea typeface="Helvetica Light"/>
                <a:cs typeface="Helvetica Light"/>
                <a:sym typeface="Helvetica Light"/>
              </a:defRPr>
            </a:lvl3pPr>
            <a:lvl4pPr marL="0" indent="0" algn="ctr">
              <a:spcBef>
                <a:spcPts val="0"/>
              </a:spcBef>
              <a:buClrTx/>
              <a:buSzTx/>
              <a:buNone/>
              <a:defRPr sz="3200">
                <a:solidFill>
                  <a:srgbClr val="000000"/>
                </a:solidFill>
                <a:latin typeface="Helvetica Light"/>
                <a:ea typeface="Helvetica Light"/>
                <a:cs typeface="Helvetica Light"/>
                <a:sym typeface="Helvetica Light"/>
              </a:defRPr>
            </a:lvl4pPr>
            <a:lvl5pPr marL="0" indent="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Subtitle 0">
    <p:spTree>
      <p:nvGrpSpPr>
        <p:cNvPr id="1" name=""/>
        <p:cNvGrpSpPr/>
        <p:nvPr/>
      </p:nvGrpSpPr>
      <p:grpSpPr>
        <a:xfrm>
          <a:off x="0" y="0"/>
          <a:ext cx="0" cy="0"/>
          <a:chOff x="0" y="0"/>
          <a:chExt cx="0" cy="0"/>
        </a:xfrm>
      </p:grpSpPr>
      <p:sp>
        <p:nvSpPr>
          <p:cNvPr id="225" name="Shape 225"/>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26" name="Shape 226"/>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0" algn="ctr">
              <a:spcBef>
                <a:spcPts val="0"/>
              </a:spcBef>
              <a:buClrTx/>
              <a:buSzTx/>
              <a:buNone/>
              <a:defRPr sz="3200">
                <a:solidFill>
                  <a:srgbClr val="000000"/>
                </a:solidFill>
                <a:latin typeface="Helvetica Light"/>
                <a:ea typeface="Helvetica Light"/>
                <a:cs typeface="Helvetica Light"/>
                <a:sym typeface="Helvetica Light"/>
              </a:defRPr>
            </a:lvl2pPr>
            <a:lvl3pPr marL="0" indent="0" algn="ctr">
              <a:spcBef>
                <a:spcPts val="0"/>
              </a:spcBef>
              <a:buClrTx/>
              <a:buSzTx/>
              <a:buNone/>
              <a:defRPr sz="3200">
                <a:solidFill>
                  <a:srgbClr val="000000"/>
                </a:solidFill>
                <a:latin typeface="Helvetica Light"/>
                <a:ea typeface="Helvetica Light"/>
                <a:cs typeface="Helvetica Light"/>
                <a:sym typeface="Helvetica Light"/>
              </a:defRPr>
            </a:lvl3pPr>
            <a:lvl4pPr marL="0" indent="0" algn="ctr">
              <a:spcBef>
                <a:spcPts val="0"/>
              </a:spcBef>
              <a:buClrTx/>
              <a:buSzTx/>
              <a:buNone/>
              <a:defRPr sz="3200">
                <a:solidFill>
                  <a:srgbClr val="000000"/>
                </a:solidFill>
                <a:latin typeface="Helvetica Light"/>
                <a:ea typeface="Helvetica Light"/>
                <a:cs typeface="Helvetica Light"/>
                <a:sym typeface="Helvetica Light"/>
              </a:defRPr>
            </a:lvl4pPr>
            <a:lvl5pPr marL="0" indent="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234" name="Shape 234"/>
          <p:cNvSpPr>
            <a:spLocks noGrp="1"/>
          </p:cNvSpPr>
          <p:nvPr>
            <p:ph type="body" sz="quarter" idx="1"/>
          </p:nvPr>
        </p:nvSpPr>
        <p:spPr>
          <a:xfrm>
            <a:off x="1270000" y="6362700"/>
            <a:ext cx="10464800" cy="520700"/>
          </a:xfrm>
          <a:prstGeom prst="rect">
            <a:avLst/>
          </a:prstGeom>
        </p:spPr>
        <p:txBody>
          <a:bodyPr/>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5" indent="-313265" algn="ctr">
              <a:spcBef>
                <a:spcPts val="0"/>
              </a:spcBef>
              <a:buClrTx/>
              <a:defRPr sz="2400" cap="all" spc="384">
                <a:solidFill>
                  <a:srgbClr val="55D8FF"/>
                </a:solidFill>
              </a:defRPr>
            </a:lvl3pPr>
            <a:lvl4pPr marL="1722965" indent="-313265" algn="ctr">
              <a:spcBef>
                <a:spcPts val="0"/>
              </a:spcBef>
              <a:buClrTx/>
              <a:defRPr sz="2400" cap="all" spc="384">
                <a:solidFill>
                  <a:srgbClr val="55D8FF"/>
                </a:solidFill>
              </a:defRPr>
            </a:lvl4pPr>
            <a:lvl5pPr marL="2192865" indent="-313265"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235" name="Shape 235"/>
          <p:cNvSpPr>
            <a:spLocks noGrp="1"/>
          </p:cNvSpPr>
          <p:nvPr>
            <p:ph type="body" sz="quarter" idx="13"/>
          </p:nvPr>
        </p:nvSpPr>
        <p:spPr>
          <a:xfrm>
            <a:off x="1270000" y="4248150"/>
            <a:ext cx="10464800" cy="723900"/>
          </a:xfrm>
          <a:prstGeom prst="rect">
            <a:avLst/>
          </a:prstGeom>
        </p:spPr>
        <p:txBody>
          <a:bodyPr/>
          <a:lstStyle/>
          <a:p>
            <a:endParaRPr/>
          </a:p>
        </p:txBody>
      </p:sp>
      <p:sp>
        <p:nvSpPr>
          <p:cNvPr id="236" name="Shape 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43" name="Shape 243"/>
          <p:cNvSpPr>
            <a:spLocks noGrp="1"/>
          </p:cNvSpPr>
          <p:nvPr>
            <p:ph type="title"/>
          </p:nvPr>
        </p:nvSpPr>
        <p:spPr>
          <a:xfrm>
            <a:off x="-2" y="9536852"/>
            <a:ext cx="3793070" cy="216749"/>
          </a:xfrm>
          <a:prstGeom prst="rect">
            <a:avLst/>
          </a:prstGeom>
        </p:spPr>
        <p:txBody>
          <a:bodyPr lIns="65022" tIns="65022" rIns="65022" bIns="65022" anchor="ctr"/>
          <a:lstStyle>
            <a:lvl1pPr algn="ctr" defTabSz="1300480">
              <a:defRPr sz="1100" cap="none" spc="0">
                <a:solidFill>
                  <a:srgbClr val="777777"/>
                </a:solidFill>
                <a:latin typeface="Arial"/>
                <a:ea typeface="Arial"/>
                <a:cs typeface="Arial"/>
                <a:sym typeface="Arial"/>
              </a:defRPr>
            </a:lvl1pPr>
          </a:lstStyle>
          <a:p>
            <a:r>
              <a:t>Title Text</a:t>
            </a:r>
          </a:p>
        </p:txBody>
      </p:sp>
      <p:sp>
        <p:nvSpPr>
          <p:cNvPr id="244" name="Shape 244"/>
          <p:cNvSpPr>
            <a:spLocks noGrp="1"/>
          </p:cNvSpPr>
          <p:nvPr>
            <p:ph type="body" idx="1"/>
          </p:nvPr>
        </p:nvSpPr>
        <p:spPr>
          <a:xfrm>
            <a:off x="-2" y="-2"/>
            <a:ext cx="13004803" cy="9536857"/>
          </a:xfrm>
          <a:prstGeom prst="rect">
            <a:avLst/>
          </a:prstGeom>
        </p:spPr>
        <p:txBody>
          <a:bodyPr lIns="65022" tIns="65022" rIns="65022" bIns="65022"/>
          <a:lstStyle>
            <a:lvl1pPr marL="487680" indent="-487680" algn="ctr" defTabSz="1300480">
              <a:spcBef>
                <a:spcPts val="5100"/>
              </a:spcBef>
              <a:buClrTx/>
              <a:buSzTx/>
              <a:buNone/>
              <a:defRPr sz="8400" b="1" i="1">
                <a:effectLst>
                  <a:outerShdw blurRad="12700" dist="38100" dir="2700000" rotWithShape="0">
                    <a:srgbClr val="808080"/>
                  </a:outerShdw>
                </a:effectLst>
                <a:latin typeface="Arial"/>
                <a:ea typeface="Arial"/>
                <a:cs typeface="Arial"/>
                <a:sym typeface="Arial"/>
              </a:defRPr>
            </a:lvl1pPr>
            <a:lvl2pPr marL="1314450" indent="-85725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2pPr>
            <a:lvl3pPr marL="1714500" indent="-800100" algn="ctr" defTabSz="1300480">
              <a:spcBef>
                <a:spcPts val="5100"/>
              </a:spcBef>
              <a:buClrTx/>
              <a:buSzPct val="100000"/>
              <a:defRPr sz="8400" b="1" i="1">
                <a:effectLst>
                  <a:outerShdw blurRad="12700" dist="38100" dir="2700000" rotWithShape="0">
                    <a:srgbClr val="808080"/>
                  </a:outerShdw>
                </a:effectLst>
                <a:latin typeface="Arial"/>
                <a:ea typeface="Arial"/>
                <a:cs typeface="Arial"/>
                <a:sym typeface="Arial"/>
              </a:defRPr>
            </a:lvl3pPr>
            <a:lvl4pPr marL="2331720" indent="-960119"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4pPr>
            <a:lvl5pPr marL="2895600" indent="-106680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 name="Shape 245"/>
          <p:cNvSpPr>
            <a:spLocks noGrp="1"/>
          </p:cNvSpPr>
          <p:nvPr>
            <p:ph type="sldNum" sz="quarter" idx="2"/>
          </p:nvPr>
        </p:nvSpPr>
        <p:spPr>
          <a:xfrm>
            <a:off x="12706665" y="9506288"/>
            <a:ext cx="298135" cy="277877"/>
          </a:xfrm>
          <a:prstGeom prst="rect">
            <a:avLst/>
          </a:prstGeom>
        </p:spPr>
        <p:txBody>
          <a:bodyPr lIns="65022" tIns="65022" rIns="65022" bIns="65022" anchor="ctr"/>
          <a:lstStyle>
            <a:lvl1pPr algn="r" defTabSz="1300480">
              <a:defRPr sz="1100">
                <a:solidFill>
                  <a:srgbClr val="777777"/>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9" name="Shape 29"/>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30" name="Shape 30"/>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31" name="Shape 31"/>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Default">
    <p:bg>
      <p:bgPr>
        <a:gradFill flip="none" rotWithShape="1">
          <a:gsLst>
            <a:gs pos="0">
              <a:srgbClr val="3333CC"/>
            </a:gs>
            <a:gs pos="50000">
              <a:srgbClr val="FFFFFF"/>
            </a:gs>
            <a:gs pos="100000">
              <a:srgbClr val="3333CC"/>
            </a:gs>
          </a:gsLst>
          <a:lin ang="2700000" scaled="0"/>
        </a:gradFill>
        <a:effectLst/>
      </p:bgPr>
    </p:bg>
    <p:spTree>
      <p:nvGrpSpPr>
        <p:cNvPr id="1" name=""/>
        <p:cNvGrpSpPr/>
        <p:nvPr/>
      </p:nvGrpSpPr>
      <p:grpSpPr>
        <a:xfrm>
          <a:off x="0" y="0"/>
          <a:ext cx="0" cy="0"/>
          <a:chOff x="0" y="0"/>
          <a:chExt cx="0" cy="0"/>
        </a:xfrm>
      </p:grpSpPr>
      <p:sp>
        <p:nvSpPr>
          <p:cNvPr id="252" name="Shape 252"/>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9" name="Shape 259"/>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Default 0">
    <p:bg>
      <p:bgPr>
        <a:gradFill flip="none" rotWithShape="1">
          <a:gsLst>
            <a:gs pos="0">
              <a:srgbClr val="6E01B1"/>
            </a:gs>
            <a:gs pos="100000">
              <a:srgbClr val="320051"/>
            </a:gs>
          </a:gsLst>
          <a:path path="circle">
            <a:fillToRect l="50000" t="50000" r="50000" b="50000"/>
          </a:path>
        </a:gradFill>
        <a:effectLst/>
      </p:bgPr>
    </p:bg>
    <p:spTree>
      <p:nvGrpSpPr>
        <p:cNvPr id="1" name=""/>
        <p:cNvGrpSpPr/>
        <p:nvPr/>
      </p:nvGrpSpPr>
      <p:grpSpPr>
        <a:xfrm>
          <a:off x="0" y="0"/>
          <a:ext cx="0" cy="0"/>
          <a:chOff x="0" y="0"/>
          <a:chExt cx="0" cy="0"/>
        </a:xfrm>
      </p:grpSpPr>
      <p:sp>
        <p:nvSpPr>
          <p:cNvPr id="266" name="Shape 266"/>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 name="Shape 273"/>
          <p:cNvSpPr>
            <a:spLocks noGrp="1"/>
          </p:cNvSpPr>
          <p:nvPr>
            <p:ph type="title"/>
          </p:nvPr>
        </p:nvSpPr>
        <p:spPr>
          <a:xfrm>
            <a:off x="850900" y="1270000"/>
            <a:ext cx="11303000" cy="3505200"/>
          </a:xfrm>
          <a:prstGeom prst="rect">
            <a:avLst/>
          </a:prstGeom>
        </p:spPr>
        <p:txBody>
          <a:bodyPr anchor="b"/>
          <a:lstStyle>
            <a:lvl1pPr>
              <a:defRPr sz="7200" cap="none" spc="0">
                <a:effectLst>
                  <a:outerShdw blurRad="50800" dist="38100" dir="5400000" rotWithShape="0">
                    <a:srgbClr val="000000"/>
                  </a:outerShdw>
                </a:effectLst>
                <a:latin typeface="Helvetica Neue Light"/>
                <a:ea typeface="Helvetica Neue Light"/>
                <a:cs typeface="Helvetica Neue Light"/>
                <a:sym typeface="Helvetica Neue Light"/>
              </a:defRPr>
            </a:lvl1pPr>
          </a:lstStyle>
          <a:p>
            <a:r>
              <a:t>Title Text</a:t>
            </a:r>
          </a:p>
        </p:txBody>
      </p:sp>
      <p:sp>
        <p:nvSpPr>
          <p:cNvPr id="274" name="Shape 274"/>
          <p:cNvSpPr>
            <a:spLocks noGrp="1"/>
          </p:cNvSpPr>
          <p:nvPr>
            <p:ph type="body" sz="quarter" idx="1"/>
          </p:nvPr>
        </p:nvSpPr>
        <p:spPr>
          <a:xfrm>
            <a:off x="850900" y="4864100"/>
            <a:ext cx="11303000" cy="1574800"/>
          </a:xfrm>
          <a:prstGeom prst="rect">
            <a:avLst/>
          </a:prstGeom>
        </p:spPr>
        <p:txBody>
          <a:bodyPr anchor="t"/>
          <a:lstStyle>
            <a:lvl1pPr marL="0" indent="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1pPr>
            <a:lvl2pPr marL="0" indent="2286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2pPr>
            <a:lvl3pPr marL="0" indent="4572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3pPr>
            <a:lvl4pPr marL="0" indent="6858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4pPr>
            <a:lvl5pPr marL="0" indent="9144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2536220" y="9309100"/>
            <a:ext cx="312015" cy="312343"/>
          </a:xfrm>
          <a:prstGeom prst="rect">
            <a:avLst/>
          </a:prstGeom>
        </p:spPr>
        <p:txBody>
          <a:bodyPr/>
          <a:lstStyle>
            <a:lvl1pPr algn="r">
              <a:defRPr sz="1400" b="1">
                <a:solidFill>
                  <a:srgbClr val="FFFFFF">
                    <a:alpha val="70000"/>
                  </a:srgbClr>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282" name="Shape 282"/>
          <p:cNvSpPr>
            <a:spLocks noGrp="1"/>
          </p:cNvSpPr>
          <p:nvPr>
            <p:ph type="body" sz="quarter" idx="13"/>
          </p:nvPr>
        </p:nvSpPr>
        <p:spPr>
          <a:xfrm>
            <a:off x="1270000" y="6362700"/>
            <a:ext cx="10464800" cy="520700"/>
          </a:xfrm>
          <a:prstGeom prst="rect">
            <a:avLst/>
          </a:prstGeom>
        </p:spPr>
        <p:txBody>
          <a:bodyPr>
            <a:spAutoFit/>
          </a:bodyPr>
          <a:lstStyle>
            <a:lvl1pPr marL="0" indent="0" algn="ctr">
              <a:spcBef>
                <a:spcPts val="0"/>
              </a:spcBef>
              <a:buClrTx/>
              <a:buSzTx/>
              <a:buNone/>
              <a:defRPr sz="2400" cap="all" spc="384">
                <a:solidFill>
                  <a:srgbClr val="55D7FF"/>
                </a:solidFill>
              </a:defRPr>
            </a:lvl1pPr>
          </a:lstStyle>
          <a:p>
            <a:r>
              <a:t>–Johnny Appleseed</a:t>
            </a:r>
          </a:p>
        </p:txBody>
      </p:sp>
      <p:sp>
        <p:nvSpPr>
          <p:cNvPr id="283" name="Shape 283"/>
          <p:cNvSpPr>
            <a:spLocks noGrp="1"/>
          </p:cNvSpPr>
          <p:nvPr>
            <p:ph type="body" sz="quarter" idx="14"/>
          </p:nvPr>
        </p:nvSpPr>
        <p:spPr>
          <a:xfrm>
            <a:off x="1270000" y="4248150"/>
            <a:ext cx="10464800" cy="723900"/>
          </a:xfrm>
          <a:prstGeom prst="rect">
            <a:avLst/>
          </a:prstGeom>
        </p:spPr>
        <p:txBody>
          <a:bodyPr>
            <a:spAutoFit/>
          </a:bodyPr>
          <a:lstStyle>
            <a:lvl1pPr marL="0" indent="0" algn="ctr">
              <a:spcBef>
                <a:spcPts val="0"/>
              </a:spcBef>
              <a:buClrTx/>
              <a:buSzTx/>
              <a:buNone/>
            </a:lvl1pPr>
          </a:lstStyle>
          <a:p>
            <a:r>
              <a:t>“Type a quote here.” </a:t>
            </a:r>
          </a:p>
        </p:txBody>
      </p:sp>
      <p:sp>
        <p:nvSpPr>
          <p:cNvPr id="284" name="Shape 2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FFFFFF"/>
        </a:solidFill>
        <a:effectLst/>
      </p:bgPr>
    </p:bg>
    <p:spTree>
      <p:nvGrpSpPr>
        <p:cNvPr id="1" name=""/>
        <p:cNvGrpSpPr/>
        <p:nvPr/>
      </p:nvGrpSpPr>
      <p:grpSpPr>
        <a:xfrm>
          <a:off x="0" y="0"/>
          <a:ext cx="0" cy="0"/>
          <a:chOff x="0" y="0"/>
          <a:chExt cx="0" cy="0"/>
        </a:xfrm>
      </p:grpSpPr>
      <p:sp>
        <p:nvSpPr>
          <p:cNvPr id="291" name="Shape 291"/>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92" name="Shape 29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228600" algn="ctr">
              <a:spcBef>
                <a:spcPts val="0"/>
              </a:spcBef>
              <a:buClrTx/>
              <a:buSzTx/>
              <a:buNone/>
              <a:defRPr sz="3200">
                <a:solidFill>
                  <a:srgbClr val="000000"/>
                </a:solidFill>
                <a:latin typeface="Helvetica Light"/>
                <a:ea typeface="Helvetica Light"/>
                <a:cs typeface="Helvetica Light"/>
                <a:sym typeface="Helvetica Light"/>
              </a:defRPr>
            </a:lvl2pPr>
            <a:lvl3pPr marL="0" indent="457200" algn="ctr">
              <a:spcBef>
                <a:spcPts val="0"/>
              </a:spcBef>
              <a:buClrTx/>
              <a:buSzTx/>
              <a:buNone/>
              <a:defRPr sz="3200">
                <a:solidFill>
                  <a:srgbClr val="000000"/>
                </a:solidFill>
                <a:latin typeface="Helvetica Light"/>
                <a:ea typeface="Helvetica Light"/>
                <a:cs typeface="Helvetica Light"/>
                <a:sym typeface="Helvetica Light"/>
              </a:defRPr>
            </a:lvl3pPr>
            <a:lvl4pPr marL="0" indent="685800" algn="ctr">
              <a:spcBef>
                <a:spcPts val="0"/>
              </a:spcBef>
              <a:buClrTx/>
              <a:buSzTx/>
              <a:buNone/>
              <a:defRPr sz="3200">
                <a:solidFill>
                  <a:srgbClr val="000000"/>
                </a:solidFill>
                <a:latin typeface="Helvetica Light"/>
                <a:ea typeface="Helvetica Light"/>
                <a:cs typeface="Helvetica Light"/>
                <a:sym typeface="Helvetica Light"/>
              </a:defRPr>
            </a:lvl4pPr>
            <a:lvl5pPr marL="0" indent="91440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93" name="Shape 293"/>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Default 0">
    <p:bg>
      <p:bgPr>
        <a:gradFill flip="none" rotWithShape="1">
          <a:gsLst>
            <a:gs pos="0">
              <a:srgbClr val="333399"/>
            </a:gs>
            <a:gs pos="50000">
              <a:srgbClr val="FFFFFF"/>
            </a:gs>
            <a:gs pos="100000">
              <a:srgbClr val="333399"/>
            </a:gs>
          </a:gsLst>
          <a:lin ang="2700000" scaled="0"/>
        </a:gradFill>
        <a:effectLst/>
      </p:bgPr>
    </p:bg>
    <p:spTree>
      <p:nvGrpSpPr>
        <p:cNvPr id="1" name=""/>
        <p:cNvGrpSpPr/>
        <p:nvPr/>
      </p:nvGrpSpPr>
      <p:grpSpPr>
        <a:xfrm>
          <a:off x="0" y="0"/>
          <a:ext cx="0" cy="0"/>
          <a:chOff x="0" y="0"/>
          <a:chExt cx="0" cy="0"/>
        </a:xfrm>
      </p:grpSpPr>
      <p:sp>
        <p:nvSpPr>
          <p:cNvPr id="300" name="Shape 300"/>
          <p:cNvSpPr>
            <a:spLocks noGrp="1"/>
          </p:cNvSpPr>
          <p:nvPr>
            <p:ph type="sldNum" sz="quarter" idx="2"/>
          </p:nvPr>
        </p:nvSpPr>
        <p:spPr>
          <a:xfrm>
            <a:off x="6285653" y="9040141"/>
            <a:ext cx="3034455" cy="520701"/>
          </a:xfrm>
          <a:prstGeom prst="rect">
            <a:avLst/>
          </a:prstGeom>
        </p:spPr>
        <p:txBody>
          <a:bodyPr lIns="65023" tIns="65023" rIns="65023" bIns="65023"/>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7" name="Shape 307"/>
          <p:cNvSpPr>
            <a:spLocks noGrp="1"/>
          </p:cNvSpPr>
          <p:nvPr>
            <p:ph type="title"/>
          </p:nvPr>
        </p:nvSpPr>
        <p:spPr>
          <a:xfrm>
            <a:off x="660400" y="3759200"/>
            <a:ext cx="11684000" cy="2222500"/>
          </a:xfrm>
          <a:prstGeom prst="rect">
            <a:avLst/>
          </a:prstGeom>
        </p:spPr>
        <p:txBody>
          <a:bodyPr anchor="ctr"/>
          <a:lstStyle>
            <a:lvl1pPr>
              <a:defRPr sz="6200" spc="992"/>
            </a:lvl1pPr>
          </a:lstStyle>
          <a:p>
            <a:r>
              <a:t>Title Text</a:t>
            </a:r>
          </a:p>
        </p:txBody>
      </p:sp>
      <p:sp>
        <p:nvSpPr>
          <p:cNvPr id="308" name="Shape 3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15" name="Shape 315"/>
          <p:cNvSpPr>
            <a:spLocks noGrp="1"/>
          </p:cNvSpPr>
          <p:nvPr>
            <p:ph type="title"/>
          </p:nvPr>
        </p:nvSpPr>
        <p:spPr>
          <a:xfrm>
            <a:off x="-1" y="9536853"/>
            <a:ext cx="3793068" cy="216748"/>
          </a:xfrm>
          <a:prstGeom prst="rect">
            <a:avLst/>
          </a:prstGeom>
        </p:spPr>
        <p:txBody>
          <a:bodyPr lIns="65023" tIns="65023" rIns="65023" bIns="65023" anchor="ctr"/>
          <a:lstStyle>
            <a:lvl1pPr algn="ctr" defTabSz="1300480">
              <a:defRPr sz="1100" cap="none" spc="0">
                <a:solidFill>
                  <a:srgbClr val="777777"/>
                </a:solidFill>
                <a:latin typeface="Arial"/>
                <a:ea typeface="Arial"/>
                <a:cs typeface="Arial"/>
                <a:sym typeface="Arial"/>
              </a:defRPr>
            </a:lvl1pPr>
          </a:lstStyle>
          <a:p>
            <a:r>
              <a:t>Title Text</a:t>
            </a:r>
          </a:p>
        </p:txBody>
      </p:sp>
      <p:sp>
        <p:nvSpPr>
          <p:cNvPr id="316" name="Shape 316"/>
          <p:cNvSpPr>
            <a:spLocks noGrp="1"/>
          </p:cNvSpPr>
          <p:nvPr>
            <p:ph type="body" idx="1"/>
          </p:nvPr>
        </p:nvSpPr>
        <p:spPr>
          <a:xfrm>
            <a:off x="-1" y="-1"/>
            <a:ext cx="13004801" cy="9536855"/>
          </a:xfrm>
          <a:prstGeom prst="rect">
            <a:avLst/>
          </a:prstGeom>
        </p:spPr>
        <p:txBody>
          <a:bodyPr lIns="65023" tIns="65023" rIns="65023" bIns="65023"/>
          <a:lstStyle>
            <a:lvl1pPr marL="487680" indent="-487680" algn="ctr" defTabSz="1300480">
              <a:spcBef>
                <a:spcPts val="5100"/>
              </a:spcBef>
              <a:buClrTx/>
              <a:buSzTx/>
              <a:buNone/>
              <a:defRPr sz="8400" b="1" i="1">
                <a:effectLst>
                  <a:outerShdw blurRad="12700" dist="38100" dir="2700000" rotWithShape="0">
                    <a:srgbClr val="808080"/>
                  </a:outerShdw>
                </a:effectLst>
                <a:latin typeface="Arial"/>
                <a:ea typeface="Arial"/>
                <a:cs typeface="Arial"/>
                <a:sym typeface="Arial"/>
              </a:defRPr>
            </a:lvl1pPr>
            <a:lvl2pPr marL="1314450" indent="-85725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2pPr>
            <a:lvl3pPr marL="1714500" indent="-800100" algn="ctr" defTabSz="1300480">
              <a:spcBef>
                <a:spcPts val="5100"/>
              </a:spcBef>
              <a:buClrTx/>
              <a:buSzPct val="100000"/>
              <a:defRPr sz="8400" b="1" i="1">
                <a:effectLst>
                  <a:outerShdw blurRad="12700" dist="38100" dir="2700000" rotWithShape="0">
                    <a:srgbClr val="808080"/>
                  </a:outerShdw>
                </a:effectLst>
                <a:latin typeface="Arial"/>
                <a:ea typeface="Arial"/>
                <a:cs typeface="Arial"/>
                <a:sym typeface="Arial"/>
              </a:defRPr>
            </a:lvl3pPr>
            <a:lvl4pPr marL="2331720" indent="-96012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4pPr>
            <a:lvl5pPr marL="2895600" indent="-106680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17" name="Shape 317"/>
          <p:cNvSpPr>
            <a:spLocks noGrp="1"/>
          </p:cNvSpPr>
          <p:nvPr>
            <p:ph type="sldNum" sz="quarter" idx="2"/>
          </p:nvPr>
        </p:nvSpPr>
        <p:spPr>
          <a:xfrm>
            <a:off x="12706663" y="9506287"/>
            <a:ext cx="298137" cy="277879"/>
          </a:xfrm>
          <a:prstGeom prst="rect">
            <a:avLst/>
          </a:prstGeom>
        </p:spPr>
        <p:txBody>
          <a:bodyPr lIns="65023" tIns="65023" rIns="65023" bIns="65023" anchor="ctr"/>
          <a:lstStyle>
            <a:lvl1pPr algn="r" defTabSz="1300480">
              <a:defRPr sz="1100">
                <a:solidFill>
                  <a:srgbClr val="777777"/>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24" name="Shape 324"/>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325" name="Shape 325"/>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26" name="Shape 3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39" name="Shape 39"/>
          <p:cNvSpPr>
            <a:spLocks noGrp="1"/>
          </p:cNvSpPr>
          <p:nvPr>
            <p:ph type="pic" idx="13"/>
          </p:nvPr>
        </p:nvSpPr>
        <p:spPr>
          <a:xfrm>
            <a:off x="0" y="2717800"/>
            <a:ext cx="13004800" cy="70358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41" name="Shape 41"/>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Default">
    <p:bg>
      <p:bgPr>
        <a:solidFill>
          <a:srgbClr val="FFFFFF"/>
        </a:solidFill>
        <a:effectLst/>
      </p:bgPr>
    </p:bg>
    <p:spTree>
      <p:nvGrpSpPr>
        <p:cNvPr id="1" name=""/>
        <p:cNvGrpSpPr/>
        <p:nvPr/>
      </p:nvGrpSpPr>
      <p:grpSpPr>
        <a:xfrm>
          <a:off x="0" y="0"/>
          <a:ext cx="0" cy="0"/>
          <a:chOff x="0" y="0"/>
          <a:chExt cx="0" cy="0"/>
        </a:xfrm>
      </p:grpSpPr>
      <p:sp>
        <p:nvSpPr>
          <p:cNvPr id="333" name="Shape 333"/>
          <p:cNvSpPr>
            <a:spLocks noGrp="1"/>
          </p:cNvSpPr>
          <p:nvPr>
            <p:ph type="sldNum" sz="quarter" idx="2"/>
          </p:nvPr>
        </p:nvSpPr>
        <p:spPr>
          <a:xfrm>
            <a:off x="11918769" y="7964480"/>
            <a:ext cx="435791" cy="460249"/>
          </a:xfrm>
          <a:prstGeom prst="rect">
            <a:avLst/>
          </a:prstGeom>
        </p:spPr>
        <p:txBody>
          <a:bodyPr lIns="65023" tIns="65023" rIns="65023" bIns="65023" anchor="ctr"/>
          <a:lstStyle>
            <a:lvl1pPr algn="r" defTabSz="1733973">
              <a:defRPr sz="2200">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 name="Shape 340"/>
          <p:cNvSpPr>
            <a:spLocks noGrp="1"/>
          </p:cNvSpPr>
          <p:nvPr>
            <p:ph type="sldNum" sz="quarter" idx="2"/>
          </p:nvPr>
        </p:nvSpPr>
        <p:spPr>
          <a:xfrm>
            <a:off x="11957539" y="9170161"/>
            <a:ext cx="397021" cy="389271"/>
          </a:xfrm>
          <a:prstGeom prst="rect">
            <a:avLst/>
          </a:prstGeom>
        </p:spPr>
        <p:txBody>
          <a:bodyPr lIns="65023" tIns="65023" rIns="65023" bIns="65023" anchor="b"/>
          <a:lstStyle>
            <a:lvl1pPr algn="r" defTabSz="1300480">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347" name="Shape 347"/>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348" name="Shape 3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Default">
    <p:bg>
      <p:bgPr>
        <a:solidFill>
          <a:srgbClr val="1F497D"/>
        </a:solidFill>
        <a:effectLst/>
      </p:bgPr>
    </p:bg>
    <p:spTree>
      <p:nvGrpSpPr>
        <p:cNvPr id="1" name=""/>
        <p:cNvGrpSpPr/>
        <p:nvPr/>
      </p:nvGrpSpPr>
      <p:grpSpPr>
        <a:xfrm>
          <a:off x="0" y="0"/>
          <a:ext cx="0" cy="0"/>
          <a:chOff x="0" y="0"/>
          <a:chExt cx="0" cy="0"/>
        </a:xfrm>
      </p:grpSpPr>
      <p:sp>
        <p:nvSpPr>
          <p:cNvPr id="355" name="Shape 355"/>
          <p:cNvSpPr>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12" name="Shape 12"/>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410331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9" name="Shape 29"/>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30" name="Shape 30"/>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31" name="Shape 31"/>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397316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39" name="Shape 39"/>
          <p:cNvSpPr>
            <a:spLocks noGrp="1"/>
          </p:cNvSpPr>
          <p:nvPr>
            <p:ph type="pic" idx="13"/>
          </p:nvPr>
        </p:nvSpPr>
        <p:spPr>
          <a:xfrm>
            <a:off x="0" y="2717800"/>
            <a:ext cx="13004800" cy="70358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41" name="Shape 41"/>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1396803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9" name="Shape 49"/>
          <p:cNvSpPr>
            <a:spLocks noGrp="1"/>
          </p:cNvSpPr>
          <p:nvPr>
            <p:ph type="pic" idx="13"/>
          </p:nvPr>
        </p:nvSpPr>
        <p:spPr>
          <a:xfrm>
            <a:off x="6496050" y="6350"/>
            <a:ext cx="6502400" cy="9753600"/>
          </a:xfrm>
          <a:prstGeom prst="rect">
            <a:avLst/>
          </a:prstGeom>
        </p:spPr>
        <p:txBody>
          <a:bodyPr lIns="91439" tIns="45719" rIns="91439" bIns="45719" anchor="t">
            <a:noAutofit/>
          </a:bodyPr>
          <a:lstStyle/>
          <a:p>
            <a:endParaRPr/>
          </a:p>
        </p:txBody>
      </p:sp>
      <p:sp>
        <p:nvSpPr>
          <p:cNvPr id="50" name="Shape 50"/>
          <p:cNvSpPr>
            <a:spLocks noGrp="1"/>
          </p:cNvSpPr>
          <p:nvPr>
            <p:ph type="title"/>
          </p:nvPr>
        </p:nvSpPr>
        <p:spPr>
          <a:xfrm>
            <a:off x="546100" y="4305300"/>
            <a:ext cx="5410200" cy="2984500"/>
          </a:xfrm>
          <a:prstGeom prst="rect">
            <a:avLst/>
          </a:prstGeom>
        </p:spPr>
        <p:txBody>
          <a:bodyPr/>
          <a:lstStyle/>
          <a:p>
            <a:r>
              <a:t>Title Text</a:t>
            </a:r>
          </a:p>
        </p:txBody>
      </p:sp>
      <p:sp>
        <p:nvSpPr>
          <p:cNvPr id="51" name="Shape 51"/>
          <p:cNvSpPr>
            <a:spLocks noGrp="1"/>
          </p:cNvSpPr>
          <p:nvPr>
            <p:ph type="body" sz="quarter" idx="1"/>
          </p:nvPr>
        </p:nvSpPr>
        <p:spPr>
          <a:xfrm>
            <a:off x="546100" y="3429000"/>
            <a:ext cx="5410200" cy="889000"/>
          </a:xfrm>
          <a:prstGeom prst="rect">
            <a:avLst/>
          </a:prstGeom>
        </p:spPr>
        <p:txBody>
          <a:bodyPr/>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0643879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Title Text</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28349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452209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9" name="Shape 49"/>
          <p:cNvSpPr>
            <a:spLocks noGrp="1"/>
          </p:cNvSpPr>
          <p:nvPr>
            <p:ph type="pic" idx="13"/>
          </p:nvPr>
        </p:nvSpPr>
        <p:spPr>
          <a:xfrm>
            <a:off x="6496050" y="6350"/>
            <a:ext cx="6502400" cy="9753600"/>
          </a:xfrm>
          <a:prstGeom prst="rect">
            <a:avLst/>
          </a:prstGeom>
        </p:spPr>
        <p:txBody>
          <a:bodyPr lIns="91439" tIns="45719" rIns="91439" bIns="45719" anchor="t">
            <a:noAutofit/>
          </a:bodyPr>
          <a:lstStyle/>
          <a:p>
            <a:endParaRPr/>
          </a:p>
        </p:txBody>
      </p:sp>
      <p:sp>
        <p:nvSpPr>
          <p:cNvPr id="50" name="Shape 50"/>
          <p:cNvSpPr>
            <a:spLocks noGrp="1"/>
          </p:cNvSpPr>
          <p:nvPr>
            <p:ph type="title"/>
          </p:nvPr>
        </p:nvSpPr>
        <p:spPr>
          <a:xfrm>
            <a:off x="546100" y="4305300"/>
            <a:ext cx="5410200" cy="2984500"/>
          </a:xfrm>
          <a:prstGeom prst="rect">
            <a:avLst/>
          </a:prstGeom>
        </p:spPr>
        <p:txBody>
          <a:bodyPr/>
          <a:lstStyle/>
          <a:p>
            <a:r>
              <a:t>Title Text</a:t>
            </a:r>
          </a:p>
        </p:txBody>
      </p:sp>
      <p:sp>
        <p:nvSpPr>
          <p:cNvPr id="51" name="Shape 51"/>
          <p:cNvSpPr>
            <a:spLocks noGrp="1"/>
          </p:cNvSpPr>
          <p:nvPr>
            <p:ph type="body" sz="quarter" idx="1"/>
          </p:nvPr>
        </p:nvSpPr>
        <p:spPr>
          <a:xfrm>
            <a:off x="546100" y="3429000"/>
            <a:ext cx="5410200" cy="889000"/>
          </a:xfrm>
          <a:prstGeom prst="rect">
            <a:avLst/>
          </a:prstGeom>
        </p:spPr>
        <p:txBody>
          <a:bodyPr/>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6" name="Shape 76"/>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77" name="Shape 77"/>
          <p:cNvSpPr>
            <a:spLocks noGrp="1"/>
          </p:cNvSpPr>
          <p:nvPr>
            <p:ph type="title"/>
          </p:nvPr>
        </p:nvSpPr>
        <p:spPr>
          <a:xfrm>
            <a:off x="660400" y="609600"/>
            <a:ext cx="5080000" cy="1854200"/>
          </a:xfrm>
          <a:prstGeom prst="rect">
            <a:avLst/>
          </a:prstGeom>
        </p:spPr>
        <p:txBody>
          <a:bodyPr/>
          <a:lstStyle/>
          <a:p>
            <a:r>
              <a:t>Title Text</a:t>
            </a:r>
          </a:p>
        </p:txBody>
      </p:sp>
      <p:sp>
        <p:nvSpPr>
          <p:cNvPr id="78" name="Shape 78"/>
          <p:cNvSpPr>
            <a:spLocks noGrp="1"/>
          </p:cNvSpPr>
          <p:nvPr>
            <p:ph type="body" sz="half"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748798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6" name="Shape 86"/>
          <p:cNvSpPr>
            <a:spLocks noGrp="1"/>
          </p:cNvSpPr>
          <p:nvPr>
            <p:ph type="body" idx="1"/>
          </p:nvPr>
        </p:nvSpPr>
        <p:spPr>
          <a:xfrm>
            <a:off x="660400" y="1511300"/>
            <a:ext cx="11684000" cy="6718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568958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4" name="Shape 94"/>
          <p:cNvSpPr>
            <a:spLocks noGrp="1"/>
          </p:cNvSpPr>
          <p:nvPr>
            <p:ph type="pic" sz="half" idx="13"/>
          </p:nvPr>
        </p:nvSpPr>
        <p:spPr>
          <a:xfrm>
            <a:off x="6502400" y="4879052"/>
            <a:ext cx="6502400" cy="4876802"/>
          </a:xfrm>
          <a:prstGeom prst="rect">
            <a:avLst/>
          </a:prstGeom>
        </p:spPr>
        <p:txBody>
          <a:bodyPr lIns="91439" tIns="45719" rIns="91439" bIns="45719" anchor="t">
            <a:noAutofit/>
          </a:bodyPr>
          <a:lstStyle/>
          <a:p>
            <a:endParaRPr/>
          </a:p>
        </p:txBody>
      </p:sp>
      <p:sp>
        <p:nvSpPr>
          <p:cNvPr id="95" name="Shape 95"/>
          <p:cNvSpPr>
            <a:spLocks noGrp="1"/>
          </p:cNvSpPr>
          <p:nvPr>
            <p:ph type="pic" sz="half" idx="14"/>
          </p:nvPr>
        </p:nvSpPr>
        <p:spPr>
          <a:xfrm>
            <a:off x="6502400" y="0"/>
            <a:ext cx="6502400" cy="4876800"/>
          </a:xfrm>
          <a:prstGeom prst="rect">
            <a:avLst/>
          </a:prstGeom>
        </p:spPr>
        <p:txBody>
          <a:bodyPr lIns="91439" tIns="45719" rIns="91439" bIns="45719" anchor="t">
            <a:noAutofit/>
          </a:bodyPr>
          <a:lstStyle/>
          <a:p>
            <a:endParaRPr/>
          </a:p>
        </p:txBody>
      </p:sp>
      <p:sp>
        <p:nvSpPr>
          <p:cNvPr id="96" name="Shape 96"/>
          <p:cNvSpPr>
            <a:spLocks noGrp="1"/>
          </p:cNvSpPr>
          <p:nvPr>
            <p:ph type="pic" idx="15"/>
          </p:nvPr>
        </p:nvSpPr>
        <p:spPr>
          <a:xfrm>
            <a:off x="0" y="0"/>
            <a:ext cx="6502400" cy="9753600"/>
          </a:xfrm>
          <a:prstGeom prst="rect">
            <a:avLst/>
          </a:prstGeom>
        </p:spPr>
        <p:txBody>
          <a:bodyPr lIns="91439" tIns="45719" rIns="91439" bIns="45719" anchor="t">
            <a:noAutofit/>
          </a:bodyPr>
          <a:lstStyle/>
          <a:p>
            <a:endParaRP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436273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4" name="Shape 104"/>
          <p:cNvSpPr>
            <a:spLocks noGrp="1"/>
          </p:cNvSpPr>
          <p:nvPr>
            <p:ph type="body" sz="quarter" idx="1"/>
          </p:nvPr>
        </p:nvSpPr>
        <p:spPr>
          <a:xfrm>
            <a:off x="1270000" y="6362700"/>
            <a:ext cx="10464800" cy="520700"/>
          </a:xfrm>
          <a:prstGeom prst="rect">
            <a:avLst/>
          </a:prstGeom>
        </p:spPr>
        <p:txBody>
          <a:bodyPr/>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6" indent="-313266" algn="ctr">
              <a:spcBef>
                <a:spcPts val="0"/>
              </a:spcBef>
              <a:buClrTx/>
              <a:defRPr sz="2400" cap="all" spc="384">
                <a:solidFill>
                  <a:srgbClr val="55D8FF"/>
                </a:solidFill>
              </a:defRPr>
            </a:lvl3pPr>
            <a:lvl4pPr marL="1722966" indent="-313266" algn="ctr">
              <a:spcBef>
                <a:spcPts val="0"/>
              </a:spcBef>
              <a:buClrTx/>
              <a:defRPr sz="2400" cap="all" spc="384">
                <a:solidFill>
                  <a:srgbClr val="55D8FF"/>
                </a:solidFill>
              </a:defRPr>
            </a:lvl4pPr>
            <a:lvl5pPr marL="2192866" indent="-313266"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3"/>
          </p:nvPr>
        </p:nvSpPr>
        <p:spPr>
          <a:xfrm>
            <a:off x="1270000" y="4248150"/>
            <a:ext cx="10464800" cy="723900"/>
          </a:xfrm>
          <a:prstGeom prst="rect">
            <a:avLst/>
          </a:prstGeom>
        </p:spPr>
        <p:txBody>
          <a:bodyPr/>
          <a:lstStyle/>
          <a:p>
            <a:pPr marL="0" indent="0" algn="ctr">
              <a:spcBef>
                <a:spcPts val="0"/>
              </a:spcBef>
              <a:buClrTx/>
              <a:buSzTx/>
              <a:buNone/>
            </a:pPr>
            <a:endParaRPr/>
          </a:p>
        </p:txBody>
      </p:sp>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226790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3" name="Shape 113"/>
          <p:cNvSpPr>
            <a:spLocks noGrp="1"/>
          </p:cNvSpPr>
          <p:nvPr>
            <p:ph type="body" sz="quarter" idx="1"/>
          </p:nvPr>
        </p:nvSpPr>
        <p:spPr>
          <a:xfrm>
            <a:off x="1270000" y="2959100"/>
            <a:ext cx="10464800" cy="520700"/>
          </a:xfrm>
          <a:prstGeom prst="rect">
            <a:avLst/>
          </a:prstGeom>
        </p:spPr>
        <p:txBody>
          <a:bodyPr anchor="t"/>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6" indent="-313266" algn="ctr">
              <a:spcBef>
                <a:spcPts val="0"/>
              </a:spcBef>
              <a:buClrTx/>
              <a:defRPr sz="2400" cap="all" spc="384">
                <a:solidFill>
                  <a:srgbClr val="55D8FF"/>
                </a:solidFill>
              </a:defRPr>
            </a:lvl3pPr>
            <a:lvl4pPr marL="1722966" indent="-313266" algn="ctr">
              <a:spcBef>
                <a:spcPts val="0"/>
              </a:spcBef>
              <a:buClrTx/>
              <a:defRPr sz="2400" cap="all" spc="384">
                <a:solidFill>
                  <a:srgbClr val="55D8FF"/>
                </a:solidFill>
              </a:defRPr>
            </a:lvl4pPr>
            <a:lvl5pPr marL="2192866" indent="-313266"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body" sz="quarter" idx="13"/>
          </p:nvPr>
        </p:nvSpPr>
        <p:spPr>
          <a:xfrm>
            <a:off x="1270000" y="1346200"/>
            <a:ext cx="10464800" cy="723900"/>
          </a:xfrm>
          <a:prstGeom prst="rect">
            <a:avLst/>
          </a:prstGeom>
        </p:spPr>
        <p:txBody>
          <a:bodyPr/>
          <a:lstStyle/>
          <a:p>
            <a:pPr marL="0" indent="0" algn="ctr">
              <a:spcBef>
                <a:spcPts val="0"/>
              </a:spcBef>
              <a:buClrTx/>
              <a:buSzTx/>
              <a:buNone/>
            </a:pPr>
            <a:endParaRPr/>
          </a:p>
        </p:txBody>
      </p:sp>
      <p:sp>
        <p:nvSpPr>
          <p:cNvPr id="115" name="Shape 115"/>
          <p:cNvSpPr>
            <a:spLocks noGrp="1"/>
          </p:cNvSpPr>
          <p:nvPr>
            <p:ph type="pic" idx="14"/>
          </p:nvPr>
        </p:nvSpPr>
        <p:spPr>
          <a:xfrm>
            <a:off x="-19050" y="3613150"/>
            <a:ext cx="13004800" cy="6134100"/>
          </a:xfrm>
          <a:prstGeom prst="rect">
            <a:avLst/>
          </a:prstGeom>
        </p:spPr>
        <p:txBody>
          <a:bodyPr lIns="91439" tIns="45719" rIns="91439" bIns="45719" anchor="t">
            <a:noAutofit/>
          </a:bodyPr>
          <a:lstStyle/>
          <a:p>
            <a:endParaRPr/>
          </a:p>
        </p:txBody>
      </p:sp>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818926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169042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6430489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38" name="Shape 138"/>
          <p:cNvSpPr>
            <a:spLocks noGrp="1"/>
          </p:cNvSpPr>
          <p:nvPr>
            <p:ph type="title"/>
          </p:nvPr>
        </p:nvSpPr>
        <p:spPr>
          <a:xfrm>
            <a:off x="1270000" y="3225800"/>
            <a:ext cx="10464800" cy="3302000"/>
          </a:xfrm>
          <a:prstGeom prst="rect">
            <a:avLst/>
          </a:prstGeom>
        </p:spPr>
        <p:txBody>
          <a:bodyPr anchor="ctr"/>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139" name="Shape 139"/>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03291912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6" name="Shape 146"/>
          <p:cNvSpPr>
            <a:spLocks noGrp="1"/>
          </p:cNvSpPr>
          <p:nvPr>
            <p:ph type="sldNum" sz="quarter" idx="2"/>
          </p:nvPr>
        </p:nvSpPr>
        <p:spPr>
          <a:xfrm>
            <a:off x="11957540" y="9170164"/>
            <a:ext cx="397020" cy="389268"/>
          </a:xfrm>
          <a:prstGeom prst="rect">
            <a:avLst/>
          </a:prstGeom>
        </p:spPr>
        <p:txBody>
          <a:bodyPr lIns="65022" tIns="65022" rIns="65022" bIns="65022" anchor="b"/>
          <a:lstStyle>
            <a:lvl1pPr algn="r" defTabSz="1300480">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6750114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Default">
    <p:spTree>
      <p:nvGrpSpPr>
        <p:cNvPr id="1" name=""/>
        <p:cNvGrpSpPr/>
        <p:nvPr/>
      </p:nvGrpSpPr>
      <p:grpSpPr>
        <a:xfrm>
          <a:off x="0" y="0"/>
          <a:ext cx="0" cy="0"/>
          <a:chOff x="0" y="0"/>
          <a:chExt cx="0" cy="0"/>
        </a:xfrm>
      </p:grpSpPr>
      <p:sp>
        <p:nvSpPr>
          <p:cNvPr id="153" name="Shape 153"/>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98705131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Title Text</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60" name="Shape 160"/>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53130331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2_Default">
    <p:spTree>
      <p:nvGrpSpPr>
        <p:cNvPr id="1" name=""/>
        <p:cNvGrpSpPr/>
        <p:nvPr/>
      </p:nvGrpSpPr>
      <p:grpSpPr>
        <a:xfrm>
          <a:off x="0" y="0"/>
          <a:ext cx="0" cy="0"/>
          <a:chOff x="0" y="0"/>
          <a:chExt cx="0" cy="0"/>
        </a:xfrm>
      </p:grpSpPr>
      <p:sp>
        <p:nvSpPr>
          <p:cNvPr id="167" name="Shape 167"/>
          <p:cNvSpPr>
            <a:spLocks noGrp="1"/>
          </p:cNvSpPr>
          <p:nvPr>
            <p:ph type="sldNum" sz="quarter" idx="2"/>
          </p:nvPr>
        </p:nvSpPr>
        <p:spPr>
          <a:xfrm>
            <a:off x="11998692" y="9114113"/>
            <a:ext cx="355869" cy="371347"/>
          </a:xfrm>
          <a:prstGeom prst="rect">
            <a:avLst/>
          </a:prstGeom>
        </p:spPr>
        <p:txBody>
          <a:bodyPr lIns="65022" tIns="65022" rIns="65022" bIns="65022"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0892719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Default 0">
    <p:spTree>
      <p:nvGrpSpPr>
        <p:cNvPr id="1" name=""/>
        <p:cNvGrpSpPr/>
        <p:nvPr/>
      </p:nvGrpSpPr>
      <p:grpSpPr>
        <a:xfrm>
          <a:off x="0" y="0"/>
          <a:ext cx="0" cy="0"/>
          <a:chOff x="0" y="0"/>
          <a:chExt cx="0" cy="0"/>
        </a:xfrm>
      </p:grpSpPr>
      <p:sp>
        <p:nvSpPr>
          <p:cNvPr id="174" name="Shape 174"/>
          <p:cNvSpPr>
            <a:spLocks noGrp="1"/>
          </p:cNvSpPr>
          <p:nvPr>
            <p:ph type="sldNum" sz="quarter" idx="2"/>
          </p:nvPr>
        </p:nvSpPr>
        <p:spPr>
          <a:xfrm>
            <a:off x="8948762" y="9040141"/>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981421927"/>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Default 0 0">
    <p:spTree>
      <p:nvGrpSpPr>
        <p:cNvPr id="1" name=""/>
        <p:cNvGrpSpPr/>
        <p:nvPr/>
      </p:nvGrpSpPr>
      <p:grpSpPr>
        <a:xfrm>
          <a:off x="0" y="0"/>
          <a:ext cx="0" cy="0"/>
          <a:chOff x="0" y="0"/>
          <a:chExt cx="0" cy="0"/>
        </a:xfrm>
      </p:grpSpPr>
      <p:sp>
        <p:nvSpPr>
          <p:cNvPr id="181" name="Shape 181"/>
          <p:cNvSpPr>
            <a:spLocks noGrp="1"/>
          </p:cNvSpPr>
          <p:nvPr>
            <p:ph type="sldNum" sz="quarter" idx="2"/>
          </p:nvPr>
        </p:nvSpPr>
        <p:spPr>
          <a:xfrm>
            <a:off x="8948762" y="9040141"/>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30379366"/>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3_Default">
    <p:spTree>
      <p:nvGrpSpPr>
        <p:cNvPr id="1" name=""/>
        <p:cNvGrpSpPr/>
        <p:nvPr/>
      </p:nvGrpSpPr>
      <p:grpSpPr>
        <a:xfrm>
          <a:off x="0" y="0"/>
          <a:ext cx="0" cy="0"/>
          <a:chOff x="0" y="0"/>
          <a:chExt cx="0" cy="0"/>
        </a:xfrm>
      </p:grpSpPr>
      <p:sp>
        <p:nvSpPr>
          <p:cNvPr id="188" name="Shape 188"/>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454613325"/>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2_Default 0">
    <p:spTree>
      <p:nvGrpSpPr>
        <p:cNvPr id="1" name=""/>
        <p:cNvGrpSpPr/>
        <p:nvPr/>
      </p:nvGrpSpPr>
      <p:grpSpPr>
        <a:xfrm>
          <a:off x="0" y="0"/>
          <a:ext cx="0" cy="0"/>
          <a:chOff x="0" y="0"/>
          <a:chExt cx="0" cy="0"/>
        </a:xfrm>
      </p:grpSpPr>
      <p:sp>
        <p:nvSpPr>
          <p:cNvPr id="195" name="Shape 195"/>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386720471"/>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3_Default 0">
    <p:spTree>
      <p:nvGrpSpPr>
        <p:cNvPr id="1" name=""/>
        <p:cNvGrpSpPr/>
        <p:nvPr/>
      </p:nvGrpSpPr>
      <p:grpSpPr>
        <a:xfrm>
          <a:off x="0" y="0"/>
          <a:ext cx="0" cy="0"/>
          <a:chOff x="0" y="0"/>
          <a:chExt cx="0" cy="0"/>
        </a:xfrm>
      </p:grpSpPr>
      <p:sp>
        <p:nvSpPr>
          <p:cNvPr id="202" name="Shape 202"/>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987459372"/>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1_Default 0 0">
    <p:spTree>
      <p:nvGrpSpPr>
        <p:cNvPr id="1" name=""/>
        <p:cNvGrpSpPr/>
        <p:nvPr/>
      </p:nvGrpSpPr>
      <p:grpSpPr>
        <a:xfrm>
          <a:off x="0" y="0"/>
          <a:ext cx="0" cy="0"/>
          <a:chOff x="0" y="0"/>
          <a:chExt cx="0" cy="0"/>
        </a:xfrm>
      </p:grpSpPr>
      <p:sp>
        <p:nvSpPr>
          <p:cNvPr id="209" name="Shape 209"/>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40479464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sp>
        <p:nvSpPr>
          <p:cNvPr id="216" name="Shape 216"/>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17" name="Shape 217"/>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0" algn="ctr">
              <a:spcBef>
                <a:spcPts val="0"/>
              </a:spcBef>
              <a:buClrTx/>
              <a:buSzTx/>
              <a:buNone/>
              <a:defRPr sz="3200">
                <a:solidFill>
                  <a:srgbClr val="000000"/>
                </a:solidFill>
                <a:latin typeface="Helvetica Light"/>
                <a:ea typeface="Helvetica Light"/>
                <a:cs typeface="Helvetica Light"/>
                <a:sym typeface="Helvetica Light"/>
              </a:defRPr>
            </a:lvl2pPr>
            <a:lvl3pPr marL="0" indent="0" algn="ctr">
              <a:spcBef>
                <a:spcPts val="0"/>
              </a:spcBef>
              <a:buClrTx/>
              <a:buSzTx/>
              <a:buNone/>
              <a:defRPr sz="3200">
                <a:solidFill>
                  <a:srgbClr val="000000"/>
                </a:solidFill>
                <a:latin typeface="Helvetica Light"/>
                <a:ea typeface="Helvetica Light"/>
                <a:cs typeface="Helvetica Light"/>
                <a:sym typeface="Helvetica Light"/>
              </a:defRPr>
            </a:lvl3pPr>
            <a:lvl4pPr marL="0" indent="0" algn="ctr">
              <a:spcBef>
                <a:spcPts val="0"/>
              </a:spcBef>
              <a:buClrTx/>
              <a:buSzTx/>
              <a:buNone/>
              <a:defRPr sz="3200">
                <a:solidFill>
                  <a:srgbClr val="000000"/>
                </a:solidFill>
                <a:latin typeface="Helvetica Light"/>
                <a:ea typeface="Helvetica Light"/>
                <a:cs typeface="Helvetica Light"/>
                <a:sym typeface="Helvetica Light"/>
              </a:defRPr>
            </a:lvl4pPr>
            <a:lvl5pPr marL="0" indent="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70316484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amp; Subtitle 0">
    <p:spTree>
      <p:nvGrpSpPr>
        <p:cNvPr id="1" name=""/>
        <p:cNvGrpSpPr/>
        <p:nvPr/>
      </p:nvGrpSpPr>
      <p:grpSpPr>
        <a:xfrm>
          <a:off x="0" y="0"/>
          <a:ext cx="0" cy="0"/>
          <a:chOff x="0" y="0"/>
          <a:chExt cx="0" cy="0"/>
        </a:xfrm>
      </p:grpSpPr>
      <p:sp>
        <p:nvSpPr>
          <p:cNvPr id="225" name="Shape 225"/>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26" name="Shape 226"/>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0" algn="ctr">
              <a:spcBef>
                <a:spcPts val="0"/>
              </a:spcBef>
              <a:buClrTx/>
              <a:buSzTx/>
              <a:buNone/>
              <a:defRPr sz="3200">
                <a:solidFill>
                  <a:srgbClr val="000000"/>
                </a:solidFill>
                <a:latin typeface="Helvetica Light"/>
                <a:ea typeface="Helvetica Light"/>
                <a:cs typeface="Helvetica Light"/>
                <a:sym typeface="Helvetica Light"/>
              </a:defRPr>
            </a:lvl2pPr>
            <a:lvl3pPr marL="0" indent="0" algn="ctr">
              <a:spcBef>
                <a:spcPts val="0"/>
              </a:spcBef>
              <a:buClrTx/>
              <a:buSzTx/>
              <a:buNone/>
              <a:defRPr sz="3200">
                <a:solidFill>
                  <a:srgbClr val="000000"/>
                </a:solidFill>
                <a:latin typeface="Helvetica Light"/>
                <a:ea typeface="Helvetica Light"/>
                <a:cs typeface="Helvetica Light"/>
                <a:sym typeface="Helvetica Light"/>
              </a:defRPr>
            </a:lvl3pPr>
            <a:lvl4pPr marL="0" indent="0" algn="ctr">
              <a:spcBef>
                <a:spcPts val="0"/>
              </a:spcBef>
              <a:buClrTx/>
              <a:buSzTx/>
              <a:buNone/>
              <a:defRPr sz="3200">
                <a:solidFill>
                  <a:srgbClr val="000000"/>
                </a:solidFill>
                <a:latin typeface="Helvetica Light"/>
                <a:ea typeface="Helvetica Light"/>
                <a:cs typeface="Helvetica Light"/>
                <a:sym typeface="Helvetica Light"/>
              </a:defRPr>
            </a:lvl4pPr>
            <a:lvl5pPr marL="0" indent="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72555561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234" name="Shape 234"/>
          <p:cNvSpPr>
            <a:spLocks noGrp="1"/>
          </p:cNvSpPr>
          <p:nvPr>
            <p:ph type="body" sz="quarter" idx="1"/>
          </p:nvPr>
        </p:nvSpPr>
        <p:spPr>
          <a:xfrm>
            <a:off x="1270000" y="6362700"/>
            <a:ext cx="10464800" cy="520700"/>
          </a:xfrm>
          <a:prstGeom prst="rect">
            <a:avLst/>
          </a:prstGeom>
        </p:spPr>
        <p:txBody>
          <a:bodyPr/>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5" indent="-313265" algn="ctr">
              <a:spcBef>
                <a:spcPts val="0"/>
              </a:spcBef>
              <a:buClrTx/>
              <a:defRPr sz="2400" cap="all" spc="384">
                <a:solidFill>
                  <a:srgbClr val="55D8FF"/>
                </a:solidFill>
              </a:defRPr>
            </a:lvl3pPr>
            <a:lvl4pPr marL="1722965" indent="-313265" algn="ctr">
              <a:spcBef>
                <a:spcPts val="0"/>
              </a:spcBef>
              <a:buClrTx/>
              <a:defRPr sz="2400" cap="all" spc="384">
                <a:solidFill>
                  <a:srgbClr val="55D8FF"/>
                </a:solidFill>
              </a:defRPr>
            </a:lvl4pPr>
            <a:lvl5pPr marL="2192865" indent="-313265"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235" name="Shape 235"/>
          <p:cNvSpPr>
            <a:spLocks noGrp="1"/>
          </p:cNvSpPr>
          <p:nvPr>
            <p:ph type="body" sz="quarter" idx="13"/>
          </p:nvPr>
        </p:nvSpPr>
        <p:spPr>
          <a:xfrm>
            <a:off x="1270000" y="4248150"/>
            <a:ext cx="10464800" cy="723900"/>
          </a:xfrm>
          <a:prstGeom prst="rect">
            <a:avLst/>
          </a:prstGeom>
        </p:spPr>
        <p:txBody>
          <a:bodyPr/>
          <a:lstStyle/>
          <a:p>
            <a:endParaRPr/>
          </a:p>
        </p:txBody>
      </p:sp>
      <p:sp>
        <p:nvSpPr>
          <p:cNvPr id="236" name="Shape 2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27045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4_Default">
    <p:spTree>
      <p:nvGrpSpPr>
        <p:cNvPr id="1" name=""/>
        <p:cNvGrpSpPr/>
        <p:nvPr/>
      </p:nvGrpSpPr>
      <p:grpSpPr>
        <a:xfrm>
          <a:off x="0" y="0"/>
          <a:ext cx="0" cy="0"/>
          <a:chOff x="0" y="0"/>
          <a:chExt cx="0" cy="0"/>
        </a:xfrm>
      </p:grpSpPr>
      <p:sp>
        <p:nvSpPr>
          <p:cNvPr id="243" name="Shape 243"/>
          <p:cNvSpPr>
            <a:spLocks noGrp="1"/>
          </p:cNvSpPr>
          <p:nvPr>
            <p:ph type="title"/>
          </p:nvPr>
        </p:nvSpPr>
        <p:spPr>
          <a:xfrm>
            <a:off x="-2" y="9536852"/>
            <a:ext cx="3793070" cy="216749"/>
          </a:xfrm>
          <a:prstGeom prst="rect">
            <a:avLst/>
          </a:prstGeom>
        </p:spPr>
        <p:txBody>
          <a:bodyPr lIns="65022" tIns="65022" rIns="65022" bIns="65022" anchor="ctr"/>
          <a:lstStyle>
            <a:lvl1pPr algn="ctr" defTabSz="1300480">
              <a:defRPr sz="1100" cap="none" spc="0">
                <a:solidFill>
                  <a:srgbClr val="777777"/>
                </a:solidFill>
                <a:latin typeface="Arial"/>
                <a:ea typeface="Arial"/>
                <a:cs typeface="Arial"/>
                <a:sym typeface="Arial"/>
              </a:defRPr>
            </a:lvl1pPr>
          </a:lstStyle>
          <a:p>
            <a:r>
              <a:t>Title Text</a:t>
            </a:r>
          </a:p>
        </p:txBody>
      </p:sp>
      <p:sp>
        <p:nvSpPr>
          <p:cNvPr id="244" name="Shape 244"/>
          <p:cNvSpPr>
            <a:spLocks noGrp="1"/>
          </p:cNvSpPr>
          <p:nvPr>
            <p:ph type="body" idx="1"/>
          </p:nvPr>
        </p:nvSpPr>
        <p:spPr>
          <a:xfrm>
            <a:off x="-2" y="-2"/>
            <a:ext cx="13004803" cy="9536857"/>
          </a:xfrm>
          <a:prstGeom prst="rect">
            <a:avLst/>
          </a:prstGeom>
        </p:spPr>
        <p:txBody>
          <a:bodyPr lIns="65022" tIns="65022" rIns="65022" bIns="65022"/>
          <a:lstStyle>
            <a:lvl1pPr marL="487680" indent="-487680" algn="ctr" defTabSz="1300480">
              <a:spcBef>
                <a:spcPts val="5100"/>
              </a:spcBef>
              <a:buClrTx/>
              <a:buSzTx/>
              <a:buNone/>
              <a:defRPr sz="8400" b="1" i="1">
                <a:effectLst>
                  <a:outerShdw blurRad="12700" dist="38100" dir="2700000" rotWithShape="0">
                    <a:srgbClr val="808080"/>
                  </a:outerShdw>
                </a:effectLst>
                <a:latin typeface="Arial"/>
                <a:ea typeface="Arial"/>
                <a:cs typeface="Arial"/>
                <a:sym typeface="Arial"/>
              </a:defRPr>
            </a:lvl1pPr>
            <a:lvl2pPr marL="1314450" indent="-85725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2pPr>
            <a:lvl3pPr marL="1714500" indent="-800100" algn="ctr" defTabSz="1300480">
              <a:spcBef>
                <a:spcPts val="5100"/>
              </a:spcBef>
              <a:buClrTx/>
              <a:buSzPct val="100000"/>
              <a:defRPr sz="8400" b="1" i="1">
                <a:effectLst>
                  <a:outerShdw blurRad="12700" dist="38100" dir="2700000" rotWithShape="0">
                    <a:srgbClr val="808080"/>
                  </a:outerShdw>
                </a:effectLst>
                <a:latin typeface="Arial"/>
                <a:ea typeface="Arial"/>
                <a:cs typeface="Arial"/>
                <a:sym typeface="Arial"/>
              </a:defRPr>
            </a:lvl3pPr>
            <a:lvl4pPr marL="2331720" indent="-960119"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4pPr>
            <a:lvl5pPr marL="2895600" indent="-106680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 name="Shape 245"/>
          <p:cNvSpPr>
            <a:spLocks noGrp="1"/>
          </p:cNvSpPr>
          <p:nvPr>
            <p:ph type="sldNum" sz="quarter" idx="2"/>
          </p:nvPr>
        </p:nvSpPr>
        <p:spPr>
          <a:xfrm>
            <a:off x="12706665" y="9506288"/>
            <a:ext cx="298135" cy="277877"/>
          </a:xfrm>
          <a:prstGeom prst="rect">
            <a:avLst/>
          </a:prstGeom>
        </p:spPr>
        <p:txBody>
          <a:bodyPr lIns="65022" tIns="65022" rIns="65022" bIns="65022" anchor="ctr"/>
          <a:lstStyle>
            <a:lvl1pPr algn="r" defTabSz="1300480">
              <a:defRPr sz="1100">
                <a:solidFill>
                  <a:srgbClr val="777777"/>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76357284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5_Default">
    <p:bg>
      <p:bgPr>
        <a:gradFill flip="none" rotWithShape="1">
          <a:gsLst>
            <a:gs pos="0">
              <a:srgbClr val="3333CC"/>
            </a:gs>
            <a:gs pos="50000">
              <a:srgbClr val="FFFFFF"/>
            </a:gs>
            <a:gs pos="100000">
              <a:srgbClr val="3333CC"/>
            </a:gs>
          </a:gsLst>
          <a:lin ang="2700000" scaled="0"/>
        </a:gradFill>
        <a:effectLst/>
      </p:bgPr>
    </p:bg>
    <p:spTree>
      <p:nvGrpSpPr>
        <p:cNvPr id="1" name=""/>
        <p:cNvGrpSpPr/>
        <p:nvPr/>
      </p:nvGrpSpPr>
      <p:grpSpPr>
        <a:xfrm>
          <a:off x="0" y="0"/>
          <a:ext cx="0" cy="0"/>
          <a:chOff x="0" y="0"/>
          <a:chExt cx="0" cy="0"/>
        </a:xfrm>
      </p:grpSpPr>
      <p:sp>
        <p:nvSpPr>
          <p:cNvPr id="252" name="Shape 252"/>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45234326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6_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9" name="Shape 259"/>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830629388"/>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4_Default 0">
    <p:bg>
      <p:bgPr>
        <a:gradFill flip="none" rotWithShape="1">
          <a:gsLst>
            <a:gs pos="0">
              <a:srgbClr val="6E01B1"/>
            </a:gs>
            <a:gs pos="100000">
              <a:srgbClr val="320051"/>
            </a:gs>
          </a:gsLst>
          <a:path path="circle">
            <a:fillToRect l="50000" t="50000" r="50000" b="50000"/>
          </a:path>
        </a:gradFill>
        <a:effectLst/>
      </p:bgPr>
    </p:bg>
    <p:spTree>
      <p:nvGrpSpPr>
        <p:cNvPr id="1" name=""/>
        <p:cNvGrpSpPr/>
        <p:nvPr/>
      </p:nvGrpSpPr>
      <p:grpSpPr>
        <a:xfrm>
          <a:off x="0" y="0"/>
          <a:ext cx="0" cy="0"/>
          <a:chOff x="0" y="0"/>
          <a:chExt cx="0" cy="0"/>
        </a:xfrm>
      </p:grpSpPr>
      <p:sp>
        <p:nvSpPr>
          <p:cNvPr id="266" name="Shape 266"/>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617685695"/>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2_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 name="Shape 273"/>
          <p:cNvSpPr>
            <a:spLocks noGrp="1"/>
          </p:cNvSpPr>
          <p:nvPr>
            <p:ph type="title"/>
          </p:nvPr>
        </p:nvSpPr>
        <p:spPr>
          <a:xfrm>
            <a:off x="850900" y="1270000"/>
            <a:ext cx="11303000" cy="3505200"/>
          </a:xfrm>
          <a:prstGeom prst="rect">
            <a:avLst/>
          </a:prstGeom>
        </p:spPr>
        <p:txBody>
          <a:bodyPr anchor="b"/>
          <a:lstStyle>
            <a:lvl1pPr>
              <a:defRPr sz="7200" cap="none" spc="0">
                <a:effectLst>
                  <a:outerShdw blurRad="50800" dist="38100" dir="5400000" rotWithShape="0">
                    <a:srgbClr val="000000"/>
                  </a:outerShdw>
                </a:effectLst>
                <a:latin typeface="Helvetica Neue Light"/>
                <a:ea typeface="Helvetica Neue Light"/>
                <a:cs typeface="Helvetica Neue Light"/>
                <a:sym typeface="Helvetica Neue Light"/>
              </a:defRPr>
            </a:lvl1pPr>
          </a:lstStyle>
          <a:p>
            <a:r>
              <a:t>Title Text</a:t>
            </a:r>
          </a:p>
        </p:txBody>
      </p:sp>
      <p:sp>
        <p:nvSpPr>
          <p:cNvPr id="274" name="Shape 274"/>
          <p:cNvSpPr>
            <a:spLocks noGrp="1"/>
          </p:cNvSpPr>
          <p:nvPr>
            <p:ph type="body" sz="quarter" idx="1"/>
          </p:nvPr>
        </p:nvSpPr>
        <p:spPr>
          <a:xfrm>
            <a:off x="850900" y="4864100"/>
            <a:ext cx="11303000" cy="1574800"/>
          </a:xfrm>
          <a:prstGeom prst="rect">
            <a:avLst/>
          </a:prstGeom>
        </p:spPr>
        <p:txBody>
          <a:bodyPr anchor="t"/>
          <a:lstStyle>
            <a:lvl1pPr marL="0" indent="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1pPr>
            <a:lvl2pPr marL="0" indent="2286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2pPr>
            <a:lvl3pPr marL="0" indent="4572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3pPr>
            <a:lvl4pPr marL="0" indent="6858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4pPr>
            <a:lvl5pPr marL="0" indent="9144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2536220" y="9309100"/>
            <a:ext cx="312015" cy="312343"/>
          </a:xfrm>
          <a:prstGeom prst="rect">
            <a:avLst/>
          </a:prstGeom>
        </p:spPr>
        <p:txBody>
          <a:bodyPr/>
          <a:lstStyle>
            <a:lvl1pPr algn="r">
              <a:defRPr sz="1400" b="1">
                <a:solidFill>
                  <a:srgbClr val="FFFFFF">
                    <a:alpha val="70000"/>
                  </a:srgbClr>
                </a:solidFill>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6667461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2_Quote">
    <p:spTree>
      <p:nvGrpSpPr>
        <p:cNvPr id="1" name=""/>
        <p:cNvGrpSpPr/>
        <p:nvPr/>
      </p:nvGrpSpPr>
      <p:grpSpPr>
        <a:xfrm>
          <a:off x="0" y="0"/>
          <a:ext cx="0" cy="0"/>
          <a:chOff x="0" y="0"/>
          <a:chExt cx="0" cy="0"/>
        </a:xfrm>
      </p:grpSpPr>
      <p:sp>
        <p:nvSpPr>
          <p:cNvPr id="282" name="Shape 282"/>
          <p:cNvSpPr>
            <a:spLocks noGrp="1"/>
          </p:cNvSpPr>
          <p:nvPr>
            <p:ph type="body" sz="quarter" idx="13"/>
          </p:nvPr>
        </p:nvSpPr>
        <p:spPr>
          <a:xfrm>
            <a:off x="1270000" y="6362700"/>
            <a:ext cx="10464800" cy="520700"/>
          </a:xfrm>
          <a:prstGeom prst="rect">
            <a:avLst/>
          </a:prstGeom>
        </p:spPr>
        <p:txBody>
          <a:bodyPr>
            <a:spAutoFit/>
          </a:bodyPr>
          <a:lstStyle>
            <a:lvl1pPr marL="0" indent="0" algn="ctr">
              <a:spcBef>
                <a:spcPts val="0"/>
              </a:spcBef>
              <a:buClrTx/>
              <a:buSzTx/>
              <a:buNone/>
              <a:defRPr sz="2400" cap="all" spc="384">
                <a:solidFill>
                  <a:srgbClr val="55D7FF"/>
                </a:solidFill>
              </a:defRPr>
            </a:lvl1pPr>
          </a:lstStyle>
          <a:p>
            <a:r>
              <a:t>–Johnny Appleseed</a:t>
            </a:r>
          </a:p>
        </p:txBody>
      </p:sp>
      <p:sp>
        <p:nvSpPr>
          <p:cNvPr id="283" name="Shape 283"/>
          <p:cNvSpPr>
            <a:spLocks noGrp="1"/>
          </p:cNvSpPr>
          <p:nvPr>
            <p:ph type="body" sz="quarter" idx="14"/>
          </p:nvPr>
        </p:nvSpPr>
        <p:spPr>
          <a:xfrm>
            <a:off x="1270000" y="4248150"/>
            <a:ext cx="10464800" cy="723900"/>
          </a:xfrm>
          <a:prstGeom prst="rect">
            <a:avLst/>
          </a:prstGeom>
        </p:spPr>
        <p:txBody>
          <a:bodyPr>
            <a:spAutoFit/>
          </a:bodyPr>
          <a:lstStyle>
            <a:lvl1pPr marL="0" indent="0" algn="ctr">
              <a:spcBef>
                <a:spcPts val="0"/>
              </a:spcBef>
              <a:buClrTx/>
              <a:buSzTx/>
              <a:buNone/>
            </a:lvl1pPr>
          </a:lstStyle>
          <a:p>
            <a:r>
              <a:t>“Type a quote here.” </a:t>
            </a:r>
          </a:p>
        </p:txBody>
      </p:sp>
      <p:sp>
        <p:nvSpPr>
          <p:cNvPr id="284" name="Shape 2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1904056"/>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3_Title &amp; Subtitle">
    <p:bg>
      <p:bgPr>
        <a:solidFill>
          <a:srgbClr val="FFFFFF"/>
        </a:solidFill>
        <a:effectLst/>
      </p:bgPr>
    </p:bg>
    <p:spTree>
      <p:nvGrpSpPr>
        <p:cNvPr id="1" name=""/>
        <p:cNvGrpSpPr/>
        <p:nvPr/>
      </p:nvGrpSpPr>
      <p:grpSpPr>
        <a:xfrm>
          <a:off x="0" y="0"/>
          <a:ext cx="0" cy="0"/>
          <a:chOff x="0" y="0"/>
          <a:chExt cx="0" cy="0"/>
        </a:xfrm>
      </p:grpSpPr>
      <p:sp>
        <p:nvSpPr>
          <p:cNvPr id="291" name="Shape 291"/>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92" name="Shape 29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228600" algn="ctr">
              <a:spcBef>
                <a:spcPts val="0"/>
              </a:spcBef>
              <a:buClrTx/>
              <a:buSzTx/>
              <a:buNone/>
              <a:defRPr sz="3200">
                <a:solidFill>
                  <a:srgbClr val="000000"/>
                </a:solidFill>
                <a:latin typeface="Helvetica Light"/>
                <a:ea typeface="Helvetica Light"/>
                <a:cs typeface="Helvetica Light"/>
                <a:sym typeface="Helvetica Light"/>
              </a:defRPr>
            </a:lvl2pPr>
            <a:lvl3pPr marL="0" indent="457200" algn="ctr">
              <a:spcBef>
                <a:spcPts val="0"/>
              </a:spcBef>
              <a:buClrTx/>
              <a:buSzTx/>
              <a:buNone/>
              <a:defRPr sz="3200">
                <a:solidFill>
                  <a:srgbClr val="000000"/>
                </a:solidFill>
                <a:latin typeface="Helvetica Light"/>
                <a:ea typeface="Helvetica Light"/>
                <a:cs typeface="Helvetica Light"/>
                <a:sym typeface="Helvetica Light"/>
              </a:defRPr>
            </a:lvl3pPr>
            <a:lvl4pPr marL="0" indent="685800" algn="ctr">
              <a:spcBef>
                <a:spcPts val="0"/>
              </a:spcBef>
              <a:buClrTx/>
              <a:buSzTx/>
              <a:buNone/>
              <a:defRPr sz="3200">
                <a:solidFill>
                  <a:srgbClr val="000000"/>
                </a:solidFill>
                <a:latin typeface="Helvetica Light"/>
                <a:ea typeface="Helvetica Light"/>
                <a:cs typeface="Helvetica Light"/>
                <a:sym typeface="Helvetica Light"/>
              </a:defRPr>
            </a:lvl4pPr>
            <a:lvl5pPr marL="0" indent="91440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93" name="Shape 293"/>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822526297"/>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5_Default 0">
    <p:bg>
      <p:bgPr>
        <a:gradFill flip="none" rotWithShape="1">
          <a:gsLst>
            <a:gs pos="0">
              <a:srgbClr val="333399"/>
            </a:gs>
            <a:gs pos="50000">
              <a:srgbClr val="FFFFFF"/>
            </a:gs>
            <a:gs pos="100000">
              <a:srgbClr val="333399"/>
            </a:gs>
          </a:gsLst>
          <a:lin ang="2700000" scaled="0"/>
        </a:gradFill>
        <a:effectLst/>
      </p:bgPr>
    </p:bg>
    <p:spTree>
      <p:nvGrpSpPr>
        <p:cNvPr id="1" name=""/>
        <p:cNvGrpSpPr/>
        <p:nvPr/>
      </p:nvGrpSpPr>
      <p:grpSpPr>
        <a:xfrm>
          <a:off x="0" y="0"/>
          <a:ext cx="0" cy="0"/>
          <a:chOff x="0" y="0"/>
          <a:chExt cx="0" cy="0"/>
        </a:xfrm>
      </p:grpSpPr>
      <p:sp>
        <p:nvSpPr>
          <p:cNvPr id="300" name="Shape 300"/>
          <p:cNvSpPr>
            <a:spLocks noGrp="1"/>
          </p:cNvSpPr>
          <p:nvPr>
            <p:ph type="sldNum" sz="quarter" idx="2"/>
          </p:nvPr>
        </p:nvSpPr>
        <p:spPr>
          <a:xfrm>
            <a:off x="6285653" y="9040141"/>
            <a:ext cx="3034455" cy="520701"/>
          </a:xfrm>
          <a:prstGeom prst="rect">
            <a:avLst/>
          </a:prstGeom>
        </p:spPr>
        <p:txBody>
          <a:bodyPr lIns="65023" tIns="65023" rIns="65023" bIns="65023"/>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083927331"/>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_Title - Center">
    <p:spTree>
      <p:nvGrpSpPr>
        <p:cNvPr id="1" name=""/>
        <p:cNvGrpSpPr/>
        <p:nvPr/>
      </p:nvGrpSpPr>
      <p:grpSpPr>
        <a:xfrm>
          <a:off x="0" y="0"/>
          <a:ext cx="0" cy="0"/>
          <a:chOff x="0" y="0"/>
          <a:chExt cx="0" cy="0"/>
        </a:xfrm>
      </p:grpSpPr>
      <p:sp>
        <p:nvSpPr>
          <p:cNvPr id="307" name="Shape 307"/>
          <p:cNvSpPr>
            <a:spLocks noGrp="1"/>
          </p:cNvSpPr>
          <p:nvPr>
            <p:ph type="title"/>
          </p:nvPr>
        </p:nvSpPr>
        <p:spPr>
          <a:xfrm>
            <a:off x="660400" y="3759200"/>
            <a:ext cx="11684000" cy="2222500"/>
          </a:xfrm>
          <a:prstGeom prst="rect">
            <a:avLst/>
          </a:prstGeom>
        </p:spPr>
        <p:txBody>
          <a:bodyPr anchor="ctr"/>
          <a:lstStyle>
            <a:lvl1pPr>
              <a:defRPr sz="6200" spc="992"/>
            </a:lvl1pPr>
          </a:lstStyle>
          <a:p>
            <a:r>
              <a:t>Title Text</a:t>
            </a:r>
          </a:p>
        </p:txBody>
      </p:sp>
      <p:sp>
        <p:nvSpPr>
          <p:cNvPr id="308" name="Shape 3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977891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6" name="Shape 76"/>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77" name="Shape 77"/>
          <p:cNvSpPr>
            <a:spLocks noGrp="1"/>
          </p:cNvSpPr>
          <p:nvPr>
            <p:ph type="title"/>
          </p:nvPr>
        </p:nvSpPr>
        <p:spPr>
          <a:xfrm>
            <a:off x="660400" y="609600"/>
            <a:ext cx="5080000" cy="1854200"/>
          </a:xfrm>
          <a:prstGeom prst="rect">
            <a:avLst/>
          </a:prstGeom>
        </p:spPr>
        <p:txBody>
          <a:bodyPr/>
          <a:lstStyle/>
          <a:p>
            <a:r>
              <a:t>Title Text</a:t>
            </a:r>
          </a:p>
        </p:txBody>
      </p:sp>
      <p:sp>
        <p:nvSpPr>
          <p:cNvPr id="78" name="Shape 78"/>
          <p:cNvSpPr>
            <a:spLocks noGrp="1"/>
          </p:cNvSpPr>
          <p:nvPr>
            <p:ph type="body" sz="half"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7_Default">
    <p:spTree>
      <p:nvGrpSpPr>
        <p:cNvPr id="1" name=""/>
        <p:cNvGrpSpPr/>
        <p:nvPr/>
      </p:nvGrpSpPr>
      <p:grpSpPr>
        <a:xfrm>
          <a:off x="0" y="0"/>
          <a:ext cx="0" cy="0"/>
          <a:chOff x="0" y="0"/>
          <a:chExt cx="0" cy="0"/>
        </a:xfrm>
      </p:grpSpPr>
      <p:sp>
        <p:nvSpPr>
          <p:cNvPr id="315" name="Shape 315"/>
          <p:cNvSpPr>
            <a:spLocks noGrp="1"/>
          </p:cNvSpPr>
          <p:nvPr>
            <p:ph type="title"/>
          </p:nvPr>
        </p:nvSpPr>
        <p:spPr>
          <a:xfrm>
            <a:off x="-1" y="9536853"/>
            <a:ext cx="3793068" cy="216748"/>
          </a:xfrm>
          <a:prstGeom prst="rect">
            <a:avLst/>
          </a:prstGeom>
        </p:spPr>
        <p:txBody>
          <a:bodyPr lIns="65023" tIns="65023" rIns="65023" bIns="65023" anchor="ctr"/>
          <a:lstStyle>
            <a:lvl1pPr algn="ctr" defTabSz="1300480">
              <a:defRPr sz="1100" cap="none" spc="0">
                <a:solidFill>
                  <a:srgbClr val="777777"/>
                </a:solidFill>
                <a:latin typeface="Arial"/>
                <a:ea typeface="Arial"/>
                <a:cs typeface="Arial"/>
                <a:sym typeface="Arial"/>
              </a:defRPr>
            </a:lvl1pPr>
          </a:lstStyle>
          <a:p>
            <a:r>
              <a:t>Title Text</a:t>
            </a:r>
          </a:p>
        </p:txBody>
      </p:sp>
      <p:sp>
        <p:nvSpPr>
          <p:cNvPr id="316" name="Shape 316"/>
          <p:cNvSpPr>
            <a:spLocks noGrp="1"/>
          </p:cNvSpPr>
          <p:nvPr>
            <p:ph type="body" idx="1"/>
          </p:nvPr>
        </p:nvSpPr>
        <p:spPr>
          <a:xfrm>
            <a:off x="-1" y="-1"/>
            <a:ext cx="13004801" cy="9536855"/>
          </a:xfrm>
          <a:prstGeom prst="rect">
            <a:avLst/>
          </a:prstGeom>
        </p:spPr>
        <p:txBody>
          <a:bodyPr lIns="65023" tIns="65023" rIns="65023" bIns="65023"/>
          <a:lstStyle>
            <a:lvl1pPr marL="487680" indent="-487680" algn="ctr" defTabSz="1300480">
              <a:spcBef>
                <a:spcPts val="5100"/>
              </a:spcBef>
              <a:buClrTx/>
              <a:buSzTx/>
              <a:buNone/>
              <a:defRPr sz="8400" b="1" i="1">
                <a:effectLst>
                  <a:outerShdw blurRad="12700" dist="38100" dir="2700000" rotWithShape="0">
                    <a:srgbClr val="808080"/>
                  </a:outerShdw>
                </a:effectLst>
                <a:latin typeface="Arial"/>
                <a:ea typeface="Arial"/>
                <a:cs typeface="Arial"/>
                <a:sym typeface="Arial"/>
              </a:defRPr>
            </a:lvl1pPr>
            <a:lvl2pPr marL="1314450" indent="-85725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2pPr>
            <a:lvl3pPr marL="1714500" indent="-800100" algn="ctr" defTabSz="1300480">
              <a:spcBef>
                <a:spcPts val="5100"/>
              </a:spcBef>
              <a:buClrTx/>
              <a:buSzPct val="100000"/>
              <a:defRPr sz="8400" b="1" i="1">
                <a:effectLst>
                  <a:outerShdw blurRad="12700" dist="38100" dir="2700000" rotWithShape="0">
                    <a:srgbClr val="808080"/>
                  </a:outerShdw>
                </a:effectLst>
                <a:latin typeface="Arial"/>
                <a:ea typeface="Arial"/>
                <a:cs typeface="Arial"/>
                <a:sym typeface="Arial"/>
              </a:defRPr>
            </a:lvl3pPr>
            <a:lvl4pPr marL="2331720" indent="-96012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4pPr>
            <a:lvl5pPr marL="2895600" indent="-106680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17" name="Shape 317"/>
          <p:cNvSpPr>
            <a:spLocks noGrp="1"/>
          </p:cNvSpPr>
          <p:nvPr>
            <p:ph type="sldNum" sz="quarter" idx="2"/>
          </p:nvPr>
        </p:nvSpPr>
        <p:spPr>
          <a:xfrm>
            <a:off x="12706663" y="9506287"/>
            <a:ext cx="298137" cy="277879"/>
          </a:xfrm>
          <a:prstGeom prst="rect">
            <a:avLst/>
          </a:prstGeom>
        </p:spPr>
        <p:txBody>
          <a:bodyPr lIns="65023" tIns="65023" rIns="65023" bIns="65023" anchor="ctr"/>
          <a:lstStyle>
            <a:lvl1pPr algn="r" defTabSz="1300480">
              <a:defRPr sz="1100">
                <a:solidFill>
                  <a:srgbClr val="777777"/>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71461078"/>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4_Title &amp; Subtitle">
    <p:spTree>
      <p:nvGrpSpPr>
        <p:cNvPr id="1" name=""/>
        <p:cNvGrpSpPr/>
        <p:nvPr/>
      </p:nvGrpSpPr>
      <p:grpSpPr>
        <a:xfrm>
          <a:off x="0" y="0"/>
          <a:ext cx="0" cy="0"/>
          <a:chOff x="0" y="0"/>
          <a:chExt cx="0" cy="0"/>
        </a:xfrm>
      </p:grpSpPr>
      <p:sp>
        <p:nvSpPr>
          <p:cNvPr id="324" name="Shape 324"/>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325" name="Shape 325"/>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26" name="Shape 32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9311372"/>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8_Default">
    <p:bg>
      <p:bgPr>
        <a:solidFill>
          <a:srgbClr val="FFFFFF"/>
        </a:solidFill>
        <a:effectLst/>
      </p:bgPr>
    </p:bg>
    <p:spTree>
      <p:nvGrpSpPr>
        <p:cNvPr id="1" name=""/>
        <p:cNvGrpSpPr/>
        <p:nvPr/>
      </p:nvGrpSpPr>
      <p:grpSpPr>
        <a:xfrm>
          <a:off x="0" y="0"/>
          <a:ext cx="0" cy="0"/>
          <a:chOff x="0" y="0"/>
          <a:chExt cx="0" cy="0"/>
        </a:xfrm>
      </p:grpSpPr>
      <p:sp>
        <p:nvSpPr>
          <p:cNvPr id="333" name="Shape 333"/>
          <p:cNvSpPr>
            <a:spLocks noGrp="1"/>
          </p:cNvSpPr>
          <p:nvPr>
            <p:ph type="sldNum" sz="quarter" idx="2"/>
          </p:nvPr>
        </p:nvSpPr>
        <p:spPr>
          <a:xfrm>
            <a:off x="11918769" y="7964480"/>
            <a:ext cx="435791" cy="460249"/>
          </a:xfrm>
          <a:prstGeom prst="rect">
            <a:avLst/>
          </a:prstGeom>
        </p:spPr>
        <p:txBody>
          <a:bodyPr lIns="65023" tIns="65023" rIns="65023" bIns="65023" anchor="ctr"/>
          <a:lstStyle>
            <a:lvl1pPr algn="r" defTabSz="1733973">
              <a:defRPr sz="2200">
                <a:solidFill>
                  <a:srgbClr val="898989"/>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2648240"/>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9_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 name="Shape 340"/>
          <p:cNvSpPr>
            <a:spLocks noGrp="1"/>
          </p:cNvSpPr>
          <p:nvPr>
            <p:ph type="sldNum" sz="quarter" idx="2"/>
          </p:nvPr>
        </p:nvSpPr>
        <p:spPr>
          <a:xfrm>
            <a:off x="11957539" y="9170161"/>
            <a:ext cx="397021" cy="389271"/>
          </a:xfrm>
          <a:prstGeom prst="rect">
            <a:avLst/>
          </a:prstGeom>
        </p:spPr>
        <p:txBody>
          <a:bodyPr lIns="65023" tIns="65023" rIns="65023" bIns="65023" anchor="b"/>
          <a:lstStyle>
            <a:lvl1pPr algn="r" defTabSz="1300480">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4477783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Photo">
    <p:spTree>
      <p:nvGrpSpPr>
        <p:cNvPr id="1" name=""/>
        <p:cNvGrpSpPr/>
        <p:nvPr/>
      </p:nvGrpSpPr>
      <p:grpSpPr>
        <a:xfrm>
          <a:off x="0" y="0"/>
          <a:ext cx="0" cy="0"/>
          <a:chOff x="0" y="0"/>
          <a:chExt cx="0" cy="0"/>
        </a:xfrm>
      </p:grpSpPr>
      <p:sp>
        <p:nvSpPr>
          <p:cNvPr id="347" name="Shape 347"/>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348" name="Shape 34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2437155"/>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0_Default">
    <p:bg>
      <p:bgPr>
        <a:solidFill>
          <a:srgbClr val="1F497D"/>
        </a:solidFill>
        <a:effectLst/>
      </p:bgPr>
    </p:bg>
    <p:spTree>
      <p:nvGrpSpPr>
        <p:cNvPr id="1" name=""/>
        <p:cNvGrpSpPr/>
        <p:nvPr/>
      </p:nvGrpSpPr>
      <p:grpSpPr>
        <a:xfrm>
          <a:off x="0" y="0"/>
          <a:ext cx="0" cy="0"/>
          <a:chOff x="0" y="0"/>
          <a:chExt cx="0" cy="0"/>
        </a:xfrm>
      </p:grpSpPr>
      <p:sp>
        <p:nvSpPr>
          <p:cNvPr id="355" name="Shape 355"/>
          <p:cNvSpPr>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65703633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2D55-D6F6-4BB2-A3A2-787D2E7D1E8D}"/>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a:extLst>
              <a:ext uri="{FF2B5EF4-FFF2-40B4-BE49-F238E27FC236}">
                <a16:creationId xmlns:a16="http://schemas.microsoft.com/office/drawing/2014/main" id="{F9A981B2-47F7-4D8A-B387-14536AAA861E}"/>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a:extLst>
              <a:ext uri="{FF2B5EF4-FFF2-40B4-BE49-F238E27FC236}">
                <a16:creationId xmlns:a16="http://schemas.microsoft.com/office/drawing/2014/main" id="{E1323D12-9920-47DC-B4F9-0CAADF6A6CF3}"/>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266EB346-714D-4D41-937F-A98DCA41A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F5665-E459-4016-BD5A-2F4FDB3FC3FA}"/>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6211660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6C8A-4D56-4345-8A86-6E7AD572A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668EF-BEAF-432D-88CC-EB09310BFC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B59A4-7742-49B2-B1D6-1BA26552E976}"/>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D2F4E95B-BDA3-42C9-A978-25FDF7FB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5ED24-3CAC-4D52-AF73-81C6F7861929}"/>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6878210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C423-EC22-4AC6-8E4B-22F36791012E}"/>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30C08015-60B7-4674-8D62-8ECC86C9417B}"/>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BEE92C-42E9-4C5F-8094-E219E96D41D9}"/>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72D34785-33FB-4AC4-BBAA-25EC53505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9D115-0FBB-4E09-A16C-EF2F7EB3562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3562332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258D-26F6-4AB1-9E0F-83E78CF17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04C76-F995-4168-97BE-6AD01B7CFC01}"/>
              </a:ext>
            </a:extLst>
          </p:cNvPr>
          <p:cNvSpPr>
            <a:spLocks noGrp="1"/>
          </p:cNvSpPr>
          <p:nvPr>
            <p:ph sz="half" idx="1"/>
          </p:nvPr>
        </p:nvSpPr>
        <p:spPr>
          <a:xfrm>
            <a:off x="8940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0651D7-7F77-4F1D-82E6-1CD0A6983952}"/>
              </a:ext>
            </a:extLst>
          </p:cNvPr>
          <p:cNvSpPr>
            <a:spLocks noGrp="1"/>
          </p:cNvSpPr>
          <p:nvPr>
            <p:ph sz="half" idx="2"/>
          </p:nvPr>
        </p:nvSpPr>
        <p:spPr>
          <a:xfrm>
            <a:off x="65836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DB123A-F7B9-49FC-83EC-30C714BD2BA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F0EC81C6-C2E8-4A2A-B570-69AA8137D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41955-4606-484A-92AE-24DDD6A8C110}"/>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962910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6" name="Shape 86"/>
          <p:cNvSpPr>
            <a:spLocks noGrp="1"/>
          </p:cNvSpPr>
          <p:nvPr>
            <p:ph type="body" idx="1"/>
          </p:nvPr>
        </p:nvSpPr>
        <p:spPr>
          <a:xfrm>
            <a:off x="660400" y="1511300"/>
            <a:ext cx="11684000" cy="6718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A164-6AA3-4D33-AFCB-EF0F1D0C4C76}"/>
              </a:ext>
            </a:extLst>
          </p:cNvPr>
          <p:cNvSpPr>
            <a:spLocks noGrp="1"/>
          </p:cNvSpPr>
          <p:nvPr>
            <p:ph type="title"/>
          </p:nvPr>
        </p:nvSpPr>
        <p:spPr>
          <a:xfrm>
            <a:off x="895774" y="519290"/>
            <a:ext cx="1121664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66CEC7-2E1A-45BB-B881-93BD73BE8F59}"/>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4" name="Content Placeholder 3">
            <a:extLst>
              <a:ext uri="{FF2B5EF4-FFF2-40B4-BE49-F238E27FC236}">
                <a16:creationId xmlns:a16="http://schemas.microsoft.com/office/drawing/2014/main" id="{D2421D8C-E35C-43E2-B675-F58162DCC42C}"/>
              </a:ext>
            </a:extLst>
          </p:cNvPr>
          <p:cNvSpPr>
            <a:spLocks noGrp="1"/>
          </p:cNvSpPr>
          <p:nvPr>
            <p:ph sz="half" idx="2"/>
          </p:nvPr>
        </p:nvSpPr>
        <p:spPr>
          <a:xfrm>
            <a:off x="895775" y="3562773"/>
            <a:ext cx="5501639"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B19D4F-4198-494A-BF73-B519960AF1E4}"/>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6" name="Content Placeholder 5">
            <a:extLst>
              <a:ext uri="{FF2B5EF4-FFF2-40B4-BE49-F238E27FC236}">
                <a16:creationId xmlns:a16="http://schemas.microsoft.com/office/drawing/2014/main" id="{1F3B9459-81A6-4D58-BED4-88C5E9E8664E}"/>
              </a:ext>
            </a:extLst>
          </p:cNvPr>
          <p:cNvSpPr>
            <a:spLocks noGrp="1"/>
          </p:cNvSpPr>
          <p:nvPr>
            <p:ph sz="quarter" idx="4"/>
          </p:nvPr>
        </p:nvSpPr>
        <p:spPr>
          <a:xfrm>
            <a:off x="6583680" y="3562773"/>
            <a:ext cx="5528734"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85B11F-5A2F-480E-BF9D-27AD0440997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8" name="Footer Placeholder 7">
            <a:extLst>
              <a:ext uri="{FF2B5EF4-FFF2-40B4-BE49-F238E27FC236}">
                <a16:creationId xmlns:a16="http://schemas.microsoft.com/office/drawing/2014/main" id="{A8EF8AFF-241C-498A-B727-50BDA0C946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2BAF94-2654-470A-B9BB-D4DDC3EDE04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4850432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40C0-A7E1-4F5E-BC0C-DB63BC9CE9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6C2BD-A6E2-4413-86D8-3B4775603D56}"/>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4" name="Footer Placeholder 3">
            <a:extLst>
              <a:ext uri="{FF2B5EF4-FFF2-40B4-BE49-F238E27FC236}">
                <a16:creationId xmlns:a16="http://schemas.microsoft.com/office/drawing/2014/main" id="{AB07D61C-D272-41D2-9E17-6BBE87D543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8901A9-2323-4F78-8C28-6BB61111C2B2}"/>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5785228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B73E85-AD98-49B3-A3BA-532F7F58EE53}"/>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3" name="Footer Placeholder 2">
            <a:extLst>
              <a:ext uri="{FF2B5EF4-FFF2-40B4-BE49-F238E27FC236}">
                <a16:creationId xmlns:a16="http://schemas.microsoft.com/office/drawing/2014/main" id="{D7ECF7D7-C7AF-4691-975B-23D6B7BC6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05DB99-B670-48FE-986D-AC3477C31F5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9531374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EC40-CDBC-4B3D-A38B-43EFAE209A29}"/>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D883A987-8E25-43CE-A412-15516869DCC5}"/>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06D3E5-6F88-4BBC-94A5-6B47D0BD09D4}"/>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7DFE0DF7-A5E8-4357-99CC-D080FAE27E8E}"/>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03D3B9FC-E9F9-4CC8-8D4A-B2D344AB0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9F76C-4683-40AB-9A6D-914515AD4D0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6404298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E73-6901-4BDE-81D4-77C1A98CE155}"/>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EAF1C77B-B153-4A2D-A80A-2AF18F801DB9}"/>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US"/>
          </a:p>
        </p:txBody>
      </p:sp>
      <p:sp>
        <p:nvSpPr>
          <p:cNvPr id="4" name="Text Placeholder 3">
            <a:extLst>
              <a:ext uri="{FF2B5EF4-FFF2-40B4-BE49-F238E27FC236}">
                <a16:creationId xmlns:a16="http://schemas.microsoft.com/office/drawing/2014/main" id="{135DC2B1-C195-4155-AB9B-9C33DEAA1007}"/>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F52D4121-D906-4EE6-AE5C-F0F7FC24E45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A972986A-6D7D-4283-9C4C-B3F917D13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8A740-97E4-41D1-A8F8-B1E2EF5203E8}"/>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306775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3912-6526-4074-8EEC-188F969512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0775-20AD-466D-BDA2-1917744C72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DE0E42-56BD-49D0-9503-EF599B0AEBB2}"/>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9A888E55-70D2-45DA-8D87-3941519FF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8D636-1307-4179-AE5D-70B10948F4DD}"/>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4908959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AEA62-F5D0-44D4-808B-E4E59062A475}"/>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312B57-F67E-4968-9C06-DFDF855DEC9A}"/>
              </a:ext>
            </a:extLst>
          </p:cNvPr>
          <p:cNvSpPr>
            <a:spLocks noGrp="1"/>
          </p:cNvSpPr>
          <p:nvPr>
            <p:ph type="body" orient="vert" idx="1"/>
          </p:nvPr>
        </p:nvSpPr>
        <p:spPr>
          <a:xfrm>
            <a:off x="894080" y="519289"/>
            <a:ext cx="8249920" cy="82657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25B8C-7764-4B3E-94F2-F6C66C867A8F}"/>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22526F5A-FAAB-4DEA-B9A8-A7F8B9602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88871-B0F1-4A60-AC23-9D5032A469F6}"/>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4776956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5" name="Shape 145"/>
          <p:cNvSpPr>
            <a:spLocks noGrp="1"/>
          </p:cNvSpPr>
          <p:nvPr>
            <p:ph type="sldNum" sz="quarter" idx="2"/>
          </p:nvPr>
        </p:nvSpPr>
        <p:spPr>
          <a:xfrm>
            <a:off x="11957540" y="9170162"/>
            <a:ext cx="397021" cy="389271"/>
          </a:xfrm>
          <a:prstGeom prst="rect">
            <a:avLst/>
          </a:prstGeom>
        </p:spPr>
        <p:txBody>
          <a:bodyPr lIns="65023" tIns="65023" rIns="65023" bIns="65023" anchor="b"/>
          <a:lstStyle>
            <a:lvl1pPr algn="r" defTabSz="975355">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277391725"/>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Photo - Horizontal Alt">
    <p:spTree>
      <p:nvGrpSpPr>
        <p:cNvPr id="1" name=""/>
        <p:cNvGrpSpPr/>
        <p:nvPr/>
      </p:nvGrpSpPr>
      <p:grpSpPr>
        <a:xfrm>
          <a:off x="0" y="0"/>
          <a:ext cx="0" cy="0"/>
          <a:chOff x="0" y="0"/>
          <a:chExt cx="0" cy="0"/>
        </a:xfrm>
      </p:grpSpPr>
      <p:sp>
        <p:nvSpPr>
          <p:cNvPr id="30" name="Shape 30"/>
          <p:cNvSpPr>
            <a:spLocks noGrp="1"/>
          </p:cNvSpPr>
          <p:nvPr>
            <p:ph type="pic" idx="13"/>
          </p:nvPr>
        </p:nvSpPr>
        <p:spPr>
          <a:xfrm>
            <a:off x="0" y="2717801"/>
            <a:ext cx="13004800" cy="7035800"/>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660400" y="1003300"/>
            <a:ext cx="11684000" cy="1460500"/>
          </a:xfrm>
          <a:prstGeom prst="rect">
            <a:avLst/>
          </a:prstGeom>
        </p:spPr>
        <p:txBody>
          <a:bodyPr/>
          <a:lstStyle>
            <a:lvl1pPr>
              <a:defRPr sz="4650" spc="743"/>
            </a:lvl1pPr>
          </a:lstStyle>
          <a:p>
            <a:r>
              <a:t>Title Text</a:t>
            </a:r>
          </a:p>
        </p:txBody>
      </p:sp>
      <p:sp>
        <p:nvSpPr>
          <p:cNvPr id="32" name="Shape 32"/>
          <p:cNvSpPr>
            <a:spLocks noGrp="1"/>
          </p:cNvSpPr>
          <p:nvPr>
            <p:ph type="body" sz="quarter" idx="1"/>
          </p:nvPr>
        </p:nvSpPr>
        <p:spPr>
          <a:xfrm>
            <a:off x="660400" y="507999"/>
            <a:ext cx="11684000" cy="508001"/>
          </a:xfrm>
          <a:prstGeom prst="rect">
            <a:avLst/>
          </a:prstGeom>
        </p:spPr>
        <p:txBody>
          <a:bodyPr/>
          <a:lstStyle>
            <a:lvl1pPr marL="0" indent="0">
              <a:spcBef>
                <a:spcPts val="0"/>
              </a:spcBef>
              <a:buClrTx/>
              <a:buSzTx/>
              <a:buNone/>
              <a:defRPr sz="1800" cap="all" spc="288">
                <a:latin typeface="Avenir Book"/>
                <a:ea typeface="Avenir Book"/>
                <a:cs typeface="Avenir Book"/>
                <a:sym typeface="Avenir Book"/>
              </a:defRPr>
            </a:lvl1pPr>
            <a:lvl2pPr marL="0" indent="171450">
              <a:spcBef>
                <a:spcPts val="0"/>
              </a:spcBef>
              <a:buClrTx/>
              <a:buSzTx/>
              <a:buNone/>
              <a:defRPr sz="1800" cap="all" spc="288">
                <a:latin typeface="Avenir Book"/>
                <a:ea typeface="Avenir Book"/>
                <a:cs typeface="Avenir Book"/>
                <a:sym typeface="Avenir Book"/>
              </a:defRPr>
            </a:lvl2pPr>
            <a:lvl3pPr marL="0" indent="342898">
              <a:spcBef>
                <a:spcPts val="0"/>
              </a:spcBef>
              <a:buClrTx/>
              <a:buSzTx/>
              <a:buNone/>
              <a:defRPr sz="1800" cap="all" spc="288">
                <a:latin typeface="Avenir Book"/>
                <a:ea typeface="Avenir Book"/>
                <a:cs typeface="Avenir Book"/>
                <a:sym typeface="Avenir Book"/>
              </a:defRPr>
            </a:lvl3pPr>
            <a:lvl4pPr marL="0" indent="514348">
              <a:spcBef>
                <a:spcPts val="0"/>
              </a:spcBef>
              <a:buClrTx/>
              <a:buSzTx/>
              <a:buNone/>
              <a:defRPr sz="1800" cap="all" spc="288">
                <a:latin typeface="Avenir Book"/>
                <a:ea typeface="Avenir Book"/>
                <a:cs typeface="Avenir Book"/>
                <a:sym typeface="Avenir Book"/>
              </a:defRPr>
            </a:lvl4pPr>
            <a:lvl5pPr marL="0" indent="685797">
              <a:spcBef>
                <a:spcPts val="0"/>
              </a:spcBef>
              <a:buClrTx/>
              <a:buSzTx/>
              <a:buNone/>
              <a:defRPr sz="1800" cap="all" spc="288">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6923163"/>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2D55-D6F6-4BB2-A3A2-787D2E7D1E8D}"/>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a:extLst>
              <a:ext uri="{FF2B5EF4-FFF2-40B4-BE49-F238E27FC236}">
                <a16:creationId xmlns:a16="http://schemas.microsoft.com/office/drawing/2014/main" id="{F9A981B2-47F7-4D8A-B387-14536AAA861E}"/>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a:extLst>
              <a:ext uri="{FF2B5EF4-FFF2-40B4-BE49-F238E27FC236}">
                <a16:creationId xmlns:a16="http://schemas.microsoft.com/office/drawing/2014/main" id="{E1323D12-9920-47DC-B4F9-0CAADF6A6CF3}"/>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266EB346-714D-4D41-937F-A98DCA41A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F5665-E459-4016-BD5A-2F4FDB3FC3FA}"/>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823103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theme" Target="../theme/theme4.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theme" Target="../theme/theme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0"/>
            <a:ext cx="11684000" cy="1422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897" y="9258300"/>
            <a:ext cx="352045" cy="419100"/>
          </a:xfrm>
          <a:prstGeom prst="rect">
            <a:avLst/>
          </a:prstGeom>
          <a:ln w="12700">
            <a:miter lim="400000"/>
          </a:ln>
        </p:spPr>
        <p:txBody>
          <a:bodyPr wrap="none" lIns="50800" tIns="50800" rIns="50800" bIns="50800">
            <a:spAutoFit/>
          </a:bodyPr>
          <a:lstStyle>
            <a:lvl1pPr>
              <a:defRPr sz="18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transition spd="med"/>
  <p:txStyles>
    <p:titleStyle>
      <a:lvl1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1pPr>
      <a:lvl2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2pPr>
      <a:lvl3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3pPr>
      <a:lvl4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4pPr>
      <a:lvl5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5pPr>
      <a:lvl6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6pPr>
      <a:lvl7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7pPr>
      <a:lvl8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8pPr>
      <a:lvl9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9pPr>
    </p:titleStyle>
    <p:bodyStyle>
      <a:lvl1pPr marL="4699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1pPr>
      <a:lvl2pPr marL="9398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2pPr>
      <a:lvl3pPr marL="14097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3pPr>
      <a:lvl4pPr marL="18796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4pPr>
      <a:lvl5pPr marL="23495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5pPr>
      <a:lvl6pPr marL="28194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6pPr>
      <a:lvl7pPr marL="32893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7pPr>
      <a:lvl8pPr marL="37592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8pPr>
      <a:lvl9pPr marL="42291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0"/>
            <a:ext cx="11684000" cy="1422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897" y="9258300"/>
            <a:ext cx="352045" cy="419100"/>
          </a:xfrm>
          <a:prstGeom prst="rect">
            <a:avLst/>
          </a:prstGeom>
          <a:ln w="12700">
            <a:miter lim="400000"/>
          </a:ln>
        </p:spPr>
        <p:txBody>
          <a:bodyPr wrap="none" lIns="50800" tIns="50800" rIns="50800" bIns="50800">
            <a:spAutoFit/>
          </a:bodyPr>
          <a:lstStyle>
            <a:lvl1pPr>
              <a:defRPr sz="18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692076632"/>
      </p:ext>
    </p:extLst>
  </p:cSld>
  <p:clrMap bg1="lt1" tx1="dk1" bg2="lt2" tx2="dk2" accent1="accent1" accent2="accent2" accent3="accent3" accent4="accent4" accent5="accent5" accent6="accent6" hlink="hlink" folHlink="folHlink"/>
  <p:sldLayoutIdLst>
    <p:sldLayoutId id="2147483714"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Lst>
  <p:transition spd="med"/>
  <p:txStyles>
    <p:titleStyle>
      <a:lvl1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1pPr>
      <a:lvl2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2pPr>
      <a:lvl3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3pPr>
      <a:lvl4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4pPr>
      <a:lvl5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5pPr>
      <a:lvl6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6pPr>
      <a:lvl7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7pPr>
      <a:lvl8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8pPr>
      <a:lvl9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9pPr>
    </p:titleStyle>
    <p:bodyStyle>
      <a:lvl1pPr marL="4699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1pPr>
      <a:lvl2pPr marL="9398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2pPr>
      <a:lvl3pPr marL="14097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3pPr>
      <a:lvl4pPr marL="18796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4pPr>
      <a:lvl5pPr marL="23495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5pPr>
      <a:lvl6pPr marL="28194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6pPr>
      <a:lvl7pPr marL="32893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7pPr>
      <a:lvl8pPr marL="37592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8pPr>
      <a:lvl9pPr marL="42291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A4835-0D33-43C7-96B6-F4DD4F7835C2}"/>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3FA9F3-8DD4-4BB5-8CB3-F28109F1B0B9}"/>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11B56-D2A9-4DFE-80C3-ED3EA848EDD2}"/>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313C1142-3C77-4AE9-8356-EE04651AAB25}"/>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B744F-B655-4BBF-853A-015A6BD0939B}"/>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0C211003-7FC4-4E34-8846-0E67745CC278}" type="slidenum">
              <a:rPr lang="en-US" smtClean="0"/>
              <a:t>‹#›</a:t>
            </a:fld>
            <a:endParaRPr lang="en-US"/>
          </a:p>
        </p:txBody>
      </p:sp>
    </p:spTree>
    <p:extLst>
      <p:ext uri="{BB962C8B-B14F-4D97-AF65-F5344CB8AC3E}">
        <p14:creationId xmlns:p14="http://schemas.microsoft.com/office/powerpoint/2010/main" val="164230385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A4835-0D33-43C7-96B6-F4DD4F7835C2}"/>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3FA9F3-8DD4-4BB5-8CB3-F28109F1B0B9}"/>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11B56-D2A9-4DFE-80C3-ED3EA848EDD2}"/>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313C1142-3C77-4AE9-8356-EE04651AAB25}"/>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B744F-B655-4BBF-853A-015A6BD0939B}"/>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0C211003-7FC4-4E34-8846-0E67745CC278}" type="slidenum">
              <a:rPr lang="en-US" smtClean="0"/>
              <a:t>‹#›</a:t>
            </a:fld>
            <a:endParaRPr lang="en-US"/>
          </a:p>
        </p:txBody>
      </p:sp>
    </p:spTree>
    <p:extLst>
      <p:ext uri="{BB962C8B-B14F-4D97-AF65-F5344CB8AC3E}">
        <p14:creationId xmlns:p14="http://schemas.microsoft.com/office/powerpoint/2010/main" val="1742865772"/>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1"/>
            <a:ext cx="11684000" cy="1422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3608" y="9258301"/>
            <a:ext cx="307777" cy="310341"/>
          </a:xfrm>
          <a:prstGeom prst="rect">
            <a:avLst/>
          </a:prstGeom>
          <a:ln w="12700">
            <a:miter lim="400000"/>
          </a:ln>
        </p:spPr>
        <p:txBody>
          <a:bodyPr wrap="none" lIns="50800" tIns="50800" rIns="50800" bIns="50800">
            <a:spAutoFit/>
          </a:bodyPr>
          <a:lstStyle>
            <a:lvl1pPr>
              <a:defRPr sz="1350"/>
            </a:lvl1pPr>
          </a:lstStyle>
          <a:p>
            <a:fld id="{86CB4B4D-7CA3-9044-876B-883B54F8677D}" type="slidenum">
              <a:t>‹#›</a:t>
            </a:fld>
            <a:endParaRPr/>
          </a:p>
        </p:txBody>
      </p:sp>
    </p:spTree>
    <p:extLst>
      <p:ext uri="{BB962C8B-B14F-4D97-AF65-F5344CB8AC3E}">
        <p14:creationId xmlns:p14="http://schemas.microsoft.com/office/powerpoint/2010/main" val="1162108678"/>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Lst>
  <p:transition spd="med"/>
  <p:txStyles>
    <p:titleStyle>
      <a:lvl1pPr marL="0" marR="0" indent="0"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1pPr>
      <a:lvl2pPr marL="0" marR="0" indent="171450"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2pPr>
      <a:lvl3pPr marL="0" marR="0" indent="342898"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3pPr>
      <a:lvl4pPr marL="0" marR="0" indent="514348"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4pPr>
      <a:lvl5pPr marL="0" marR="0" indent="685797"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5pPr>
      <a:lvl6pPr marL="0" marR="0" indent="857246"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6pPr>
      <a:lvl7pPr marL="0" marR="0" indent="1028696"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7pPr>
      <a:lvl8pPr marL="0" marR="0" indent="1200145"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8pPr>
      <a:lvl9pPr marL="0" marR="0" indent="1371594"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9pPr>
    </p:titleStyle>
    <p:bodyStyle>
      <a:lvl1pPr marL="352424"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1pPr>
      <a:lvl2pPr marL="704847"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2pPr>
      <a:lvl3pPr marL="1057270"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3pPr>
      <a:lvl4pPr marL="1409694"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4pPr>
      <a:lvl5pPr marL="1762117"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5pPr>
      <a:lvl6pPr marL="2114541"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6pPr>
      <a:lvl7pPr marL="2466965"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7pPr>
      <a:lvl8pPr marL="2819388"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8pPr>
      <a:lvl9pPr marL="3171811"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9pPr>
    </p:bodyStyle>
    <p:otherStyle>
      <a:lvl1pPr marL="0" marR="0" indent="0"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1pPr>
      <a:lvl2pPr marL="0" marR="0" indent="171450"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2pPr>
      <a:lvl3pPr marL="0" marR="0" indent="342898"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3pPr>
      <a:lvl4pPr marL="0" marR="0" indent="514348"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4pPr>
      <a:lvl5pPr marL="0" marR="0" indent="685797"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5pPr>
      <a:lvl6pPr marL="0" marR="0" indent="857246"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6pPr>
      <a:lvl7pPr marL="0" marR="0" indent="1028696"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7pPr>
      <a:lvl8pPr marL="0" marR="0" indent="1200145"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8pPr>
      <a:lvl9pPr marL="0" marR="0" indent="1371594"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 Id="rId9" Type="http://schemas.openxmlformats.org/officeDocument/2006/relationships/image" Target="../media/image1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image" Target="../media/image4.png"/><Relationship Id="rId1" Type="http://schemas.openxmlformats.org/officeDocument/2006/relationships/slideLayout" Target="../slideLayouts/slideLayout39.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image" Target="../media/image4.png"/><Relationship Id="rId1" Type="http://schemas.openxmlformats.org/officeDocument/2006/relationships/slideLayout" Target="../slideLayouts/slideLayout39.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4" name="pasted-image.png"/>
          <p:cNvPicPr>
            <a:picLocks noChangeAspect="1"/>
          </p:cNvPicPr>
          <p:nvPr/>
        </p:nvPicPr>
        <p:blipFill>
          <a:blip r:embed="rId3"/>
          <a:srcRect l="913" b="50164"/>
          <a:stretch>
            <a:fillRect/>
          </a:stretch>
        </p:blipFill>
        <p:spPr>
          <a:xfrm>
            <a:off x="795337" y="1339118"/>
            <a:ext cx="11414259" cy="2433097"/>
          </a:xfrm>
          <a:prstGeom prst="rect">
            <a:avLst/>
          </a:prstGeom>
          <a:ln w="12700">
            <a:miter lim="400000"/>
          </a:ln>
        </p:spPr>
      </p:pic>
      <p:pic>
        <p:nvPicPr>
          <p:cNvPr id="365" name="pasted-image.png"/>
          <p:cNvPicPr>
            <a:picLocks noChangeAspect="1"/>
          </p:cNvPicPr>
          <p:nvPr/>
        </p:nvPicPr>
        <p:blipFill>
          <a:blip r:embed="rId3"/>
          <a:srcRect l="8044" t="52255" r="48500" b="10575"/>
          <a:stretch>
            <a:fillRect/>
          </a:stretch>
        </p:blipFill>
        <p:spPr>
          <a:xfrm>
            <a:off x="2481659" y="4352990"/>
            <a:ext cx="8041439" cy="2915187"/>
          </a:xfrm>
          <a:prstGeom prst="rect">
            <a:avLst/>
          </a:prstGeom>
          <a:ln w="12700">
            <a:miter lim="400000"/>
          </a:ln>
        </p:spPr>
      </p:pic>
      <p:sp>
        <p:nvSpPr>
          <p:cNvPr id="366" name="Shape 366"/>
          <p:cNvSpPr/>
          <p:nvPr/>
        </p:nvSpPr>
        <p:spPr>
          <a:xfrm>
            <a:off x="147141" y="7068965"/>
            <a:ext cx="12710518" cy="1168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6000" b="1">
                <a:solidFill>
                  <a:srgbClr val="FFFFFF"/>
                </a:solidFill>
                <a:latin typeface="Times New Roman"/>
                <a:ea typeface="Times New Roman"/>
                <a:cs typeface="Times New Roman"/>
                <a:sym typeface="Times New Roman"/>
              </a:defRPr>
            </a:lvl1pPr>
          </a:lstStyle>
          <a:p>
            <a:r>
              <a:t>ग्लोबल मिसन नेपाली मण्डली</a:t>
            </a:r>
          </a:p>
        </p:txBody>
      </p:sp>
      <p:sp>
        <p:nvSpPr>
          <p:cNvPr id="367" name="Shape 367"/>
          <p:cNvSpPr/>
          <p:nvPr/>
        </p:nvSpPr>
        <p:spPr>
          <a:xfrm>
            <a:off x="2759172" y="4064293"/>
            <a:ext cx="12739946" cy="9080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r>
              <a:t>परमेश्वरको महिमालाई उचालौं</a:t>
            </a:r>
          </a:p>
        </p:txBody>
      </p:sp>
      <p:pic>
        <p:nvPicPr>
          <p:cNvPr id="368" name="image3.gif"/>
          <p:cNvPicPr>
            <a:picLocks/>
          </p:cNvPicPr>
          <p:nvPr/>
        </p:nvPicPr>
        <p:blipFill>
          <a:blip r:embed="rId4"/>
          <a:stretch>
            <a:fillRect/>
          </a:stretch>
        </p:blipFill>
        <p:spPr>
          <a:xfrm>
            <a:off x="2765110" y="7989453"/>
            <a:ext cx="1352624" cy="1693335"/>
          </a:xfrm>
          <a:prstGeom prst="rect">
            <a:avLst/>
          </a:prstGeom>
          <a:ln w="12700">
            <a:miter lim="400000"/>
          </a:ln>
        </p:spPr>
      </p:pic>
      <p:pic>
        <p:nvPicPr>
          <p:cNvPr id="369" name="image2.gif"/>
          <p:cNvPicPr>
            <a:picLocks/>
          </p:cNvPicPr>
          <p:nvPr/>
        </p:nvPicPr>
        <p:blipFill>
          <a:blip r:embed="rId5"/>
          <a:stretch>
            <a:fillRect/>
          </a:stretch>
        </p:blipFill>
        <p:spPr>
          <a:xfrm>
            <a:off x="6604549" y="8332474"/>
            <a:ext cx="1681799" cy="1306909"/>
          </a:xfrm>
          <a:prstGeom prst="rect">
            <a:avLst/>
          </a:prstGeom>
          <a:ln w="12700">
            <a:miter lim="400000"/>
          </a:ln>
        </p:spPr>
      </p:pic>
      <p:pic>
        <p:nvPicPr>
          <p:cNvPr id="370" name="image4.gif"/>
          <p:cNvPicPr>
            <a:picLocks/>
          </p:cNvPicPr>
          <p:nvPr/>
        </p:nvPicPr>
        <p:blipFill>
          <a:blip r:embed="rId6"/>
          <a:stretch>
            <a:fillRect/>
          </a:stretch>
        </p:blipFill>
        <p:spPr>
          <a:xfrm>
            <a:off x="55929" y="8264319"/>
            <a:ext cx="2165193" cy="1443463"/>
          </a:xfrm>
          <a:prstGeom prst="rect">
            <a:avLst/>
          </a:prstGeom>
          <a:ln w="12700">
            <a:miter lim="400000"/>
          </a:ln>
        </p:spPr>
      </p:pic>
      <p:pic>
        <p:nvPicPr>
          <p:cNvPr id="371" name="image5.gif"/>
          <p:cNvPicPr>
            <a:picLocks/>
          </p:cNvPicPr>
          <p:nvPr/>
        </p:nvPicPr>
        <p:blipFill>
          <a:blip r:embed="rId7"/>
          <a:stretch>
            <a:fillRect/>
          </a:stretch>
        </p:blipFill>
        <p:spPr>
          <a:xfrm>
            <a:off x="8514223" y="8332474"/>
            <a:ext cx="2165193" cy="1353246"/>
          </a:xfrm>
          <a:prstGeom prst="rect">
            <a:avLst/>
          </a:prstGeom>
          <a:ln w="12700">
            <a:miter lim="400000"/>
          </a:ln>
        </p:spPr>
      </p:pic>
      <p:pic>
        <p:nvPicPr>
          <p:cNvPr id="372" name="image6.gif"/>
          <p:cNvPicPr>
            <a:picLocks/>
          </p:cNvPicPr>
          <p:nvPr/>
        </p:nvPicPr>
        <p:blipFill>
          <a:blip r:embed="rId8"/>
          <a:stretch>
            <a:fillRect/>
          </a:stretch>
        </p:blipFill>
        <p:spPr>
          <a:xfrm>
            <a:off x="10907291" y="8242258"/>
            <a:ext cx="2004809" cy="1443462"/>
          </a:xfrm>
          <a:prstGeom prst="rect">
            <a:avLst/>
          </a:prstGeom>
          <a:ln w="12700">
            <a:miter lim="400000"/>
          </a:ln>
        </p:spPr>
      </p:pic>
      <p:pic>
        <p:nvPicPr>
          <p:cNvPr id="373" name="image7.gif"/>
          <p:cNvPicPr>
            <a:picLocks/>
          </p:cNvPicPr>
          <p:nvPr/>
        </p:nvPicPr>
        <p:blipFill>
          <a:blip r:embed="rId9"/>
          <a:stretch>
            <a:fillRect/>
          </a:stretch>
        </p:blipFill>
        <p:spPr>
          <a:xfrm>
            <a:off x="4421341" y="8271802"/>
            <a:ext cx="1880300" cy="1353246"/>
          </a:xfrm>
          <a:prstGeom prst="rect">
            <a:avLst/>
          </a:prstGeom>
          <a:ln w="12700">
            <a:miter lim="400000"/>
          </a:ln>
        </p:spPr>
      </p:pic>
      <p:sp>
        <p:nvSpPr>
          <p:cNvPr id="374" name="Shape 374"/>
          <p:cNvSpPr/>
          <p:nvPr/>
        </p:nvSpPr>
        <p:spPr>
          <a:xfrm>
            <a:off x="9415464" y="90180"/>
            <a:ext cx="3828603" cy="1168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lvl1pPr defTabSz="525779">
              <a:spcBef>
                <a:spcPts val="3700"/>
              </a:spcBef>
              <a:defRPr sz="6000" b="1">
                <a:solidFill>
                  <a:srgbClr val="FFFFFF"/>
                </a:solidFill>
                <a:latin typeface="Times"/>
                <a:ea typeface="Times"/>
                <a:cs typeface="Times"/>
                <a:sym typeface="Times"/>
              </a:defRPr>
            </a:lvl1pPr>
          </a:lstStyle>
          <a:p>
            <a:r>
              <a:t>स्वागतम्!</a:t>
            </a:r>
          </a:p>
        </p:txBody>
      </p:sp>
      <p:sp>
        <p:nvSpPr>
          <p:cNvPr id="375" name="Shape 375"/>
          <p:cNvSpPr/>
          <p:nvPr/>
        </p:nvSpPr>
        <p:spPr>
          <a:xfrm>
            <a:off x="-239266" y="109231"/>
            <a:ext cx="3828602" cy="990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lvl1pPr>
              <a:spcBef>
                <a:spcPts val="4200"/>
              </a:spcBef>
              <a:defRPr sz="5600">
                <a:solidFill>
                  <a:srgbClr val="FFFFFF"/>
                </a:solidFill>
                <a:latin typeface="Snell Roundhand Bold"/>
                <a:ea typeface="Snell Roundhand Bold"/>
                <a:cs typeface="Snell Roundhand Bold"/>
                <a:sym typeface="Snell Roundhand Bold"/>
              </a:defRPr>
            </a:lvl1pPr>
          </a:lstStyle>
          <a:p>
            <a:r>
              <a:t>Welcome!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4276" y="2188855"/>
            <a:ext cx="12516247" cy="53758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6400" b="1" kern="1200" dirty="0">
                <a:solidFill>
                  <a:prstClr val="white"/>
                </a:solidFill>
                <a:latin typeface="Calibri" panose="020F0502020204030204"/>
                <a:ea typeface="+mn-ea"/>
                <a:cs typeface="+mn-cs"/>
              </a:rPr>
              <a:t> </a:t>
            </a:r>
            <a:endParaRPr lang="en-US" altLang="en-US" sz="9387"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prabhu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yeshu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khr</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isT</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shitala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ragat</a:t>
            </a:r>
            <a:r>
              <a:rPr lang="en-US" sz="4693"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mutu-maa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shururu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uhaaň</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maayaa</a:t>
            </a:r>
            <a:r>
              <a:rPr lang="en-US" sz="4693" b="1" kern="1200" dirty="0">
                <a:solidFill>
                  <a:srgbClr val="FFFF00"/>
                </a:solidFill>
                <a:latin typeface="Arial" panose="020B0604020202020204" pitchFamily="34" charset="0"/>
                <a:ea typeface="+mn-ea"/>
                <a:cs typeface="Arial" panose="020B0604020202020204" pitchFamily="34" charset="0"/>
              </a:rPr>
              <a:t> n a-</a:t>
            </a:r>
            <a:r>
              <a:rPr lang="en-US" sz="4693" b="1" kern="1200" dirty="0" err="1">
                <a:solidFill>
                  <a:srgbClr val="FFFF00"/>
                </a:solidFill>
                <a:latin typeface="Arial" panose="020B0604020202020204" pitchFamily="34" charset="0"/>
                <a:ea typeface="+mn-ea"/>
                <a:cs typeface="Arial" panose="020B0604020202020204" pitchFamily="34" charset="0"/>
              </a:rPr>
              <a:t>birsa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bahini</a:t>
            </a:r>
            <a:r>
              <a:rPr lang="en-US" sz="4693"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man </a:t>
            </a:r>
            <a:r>
              <a:rPr lang="en-US" sz="4693" b="1" kern="1200" dirty="0" err="1">
                <a:solidFill>
                  <a:srgbClr val="FFFF00"/>
                </a:solidFill>
                <a:latin typeface="Arial" panose="020B0604020202020204" pitchFamily="34" charset="0"/>
                <a:ea typeface="+mn-ea"/>
                <a:cs typeface="Arial" panose="020B0604020202020204" pitchFamily="34" charset="0"/>
              </a:rPr>
              <a:t>runcha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dhururu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endParaRPr lang="en-US" sz="4693"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2499007138"/>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74357" y="2188855"/>
            <a:ext cx="12856083" cy="53758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रगतको धारो आलो छ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गलगथा पहाड़मा</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तिम्रो र मेरो निम्तिमा गुथेँ काँड़ा त्यो शिरमा ।</a:t>
            </a:r>
            <a:r>
              <a:rPr lang="en-US" altLang="en-US" sz="6400" b="1" kern="1200" dirty="0">
                <a:solidFill>
                  <a:prstClr val="white"/>
                </a:solidFill>
                <a:latin typeface="Calibri" panose="020F0502020204030204"/>
                <a:ea typeface="+mn-ea"/>
                <a:cs typeface="+mn-cs"/>
              </a:rPr>
              <a:t> </a:t>
            </a:r>
            <a:endParaRPr lang="en-US" altLang="en-US" sz="9387"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ragat</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dhaaraa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aal</a:t>
            </a:r>
            <a:r>
              <a:rPr lang="en-US" sz="4693" b="1" kern="1200" dirty="0">
                <a:solidFill>
                  <a:srgbClr val="FFFF00"/>
                </a:solidFill>
                <a:latin typeface="Arial" panose="020B0604020202020204" pitchFamily="34" charset="0"/>
                <a:ea typeface="+mn-ea"/>
                <a:cs typeface="Arial" panose="020B0604020202020204" pitchFamily="34" charset="0"/>
              </a:rPr>
              <a:t> o cha </a:t>
            </a:r>
            <a:r>
              <a:rPr lang="en-US" sz="4693" b="1" kern="1200" dirty="0" err="1">
                <a:solidFill>
                  <a:srgbClr val="FFFF00"/>
                </a:solidFill>
                <a:latin typeface="Arial" panose="020B0604020202020204" pitchFamily="34" charset="0"/>
                <a:ea typeface="+mn-ea"/>
                <a:cs typeface="Arial" panose="020B0604020202020204" pitchFamily="34" charset="0"/>
              </a:rPr>
              <a:t>bahini</a:t>
            </a:r>
            <a:r>
              <a:rPr lang="en-US" sz="4693"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galgathaa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pahaaR-maa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it-IT" sz="4693" b="1" kern="1200" dirty="0">
                <a:solidFill>
                  <a:srgbClr val="FFFF00"/>
                </a:solidFill>
                <a:latin typeface="Arial" panose="020B0604020202020204" pitchFamily="34" charset="0"/>
                <a:ea typeface="+mn-ea"/>
                <a:cs typeface="Arial" panose="020B0604020202020204" pitchFamily="34" charset="0"/>
              </a:rPr>
              <a:t>(timro ra mero nimti-maa g utheň</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kaaRaa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tyo</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shira-maa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endParaRPr lang="en-US" sz="4693"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140752295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408586" y="2188854"/>
            <a:ext cx="12187631" cy="53758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6400" b="1" kern="1200" dirty="0">
                <a:solidFill>
                  <a:prstClr val="white"/>
                </a:solidFill>
                <a:latin typeface="Calibri" panose="020F0502020204030204"/>
                <a:ea typeface="+mn-ea"/>
                <a:cs typeface="+mn-cs"/>
              </a:rPr>
              <a:t> </a:t>
            </a:r>
            <a:endParaRPr lang="en-US" altLang="en-US" sz="9387"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prabhu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yeshu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khr</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isT</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shitala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ragat</a:t>
            </a:r>
            <a:r>
              <a:rPr lang="en-US" sz="4693"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mutu-maa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shururu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uhaaň</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maayaa</a:t>
            </a:r>
            <a:r>
              <a:rPr lang="en-US" sz="4693" b="1" kern="1200" dirty="0">
                <a:solidFill>
                  <a:srgbClr val="FFFF00"/>
                </a:solidFill>
                <a:latin typeface="Arial" panose="020B0604020202020204" pitchFamily="34" charset="0"/>
                <a:ea typeface="+mn-ea"/>
                <a:cs typeface="Arial" panose="020B0604020202020204" pitchFamily="34" charset="0"/>
              </a:rPr>
              <a:t> n a-</a:t>
            </a:r>
            <a:r>
              <a:rPr lang="en-US" sz="4693" b="1" kern="1200" dirty="0" err="1">
                <a:solidFill>
                  <a:srgbClr val="FFFF00"/>
                </a:solidFill>
                <a:latin typeface="Arial" panose="020B0604020202020204" pitchFamily="34" charset="0"/>
                <a:ea typeface="+mn-ea"/>
                <a:cs typeface="Arial" panose="020B0604020202020204" pitchFamily="34" charset="0"/>
              </a:rPr>
              <a:t>birsa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bahini</a:t>
            </a:r>
            <a:r>
              <a:rPr lang="en-US" sz="4693"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man </a:t>
            </a:r>
            <a:r>
              <a:rPr lang="en-US" sz="4693" b="1" kern="1200" dirty="0" err="1">
                <a:solidFill>
                  <a:srgbClr val="FFFF00"/>
                </a:solidFill>
                <a:latin typeface="Arial" panose="020B0604020202020204" pitchFamily="34" charset="0"/>
                <a:ea typeface="+mn-ea"/>
                <a:cs typeface="Arial" panose="020B0604020202020204" pitchFamily="34" charset="0"/>
              </a:rPr>
              <a:t>runcha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dhururu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endParaRPr lang="en-US" sz="4693"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1537190036"/>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310799" y="2155897"/>
            <a:ext cx="12383198" cy="5441811"/>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बोकेका थिए दरनीय क्रूस</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मनमा गुनन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हृदयमा अङ्कित प्रभुको देन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तिमीले सम्झन ।</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a:t>
            </a:r>
            <a:r>
              <a:rPr lang="en-US" sz="5120" b="1" kern="1200" dirty="0" err="1">
                <a:solidFill>
                  <a:srgbClr val="FFFF00"/>
                </a:solidFill>
                <a:latin typeface="Arial" panose="020B0604020202020204" pitchFamily="34" charset="0"/>
                <a:ea typeface="+mn-ea"/>
                <a:cs typeface="Arial" panose="020B0604020202020204" pitchFamily="34" charset="0"/>
              </a:rPr>
              <a:t>bokeko</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thiye</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dain</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iye</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krusa</a:t>
            </a:r>
            <a:r>
              <a:rPr lang="en-US" sz="5120"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mana-</a:t>
            </a:r>
            <a:r>
              <a:rPr lang="en-US" sz="5120" b="1" kern="1200" dirty="0" err="1">
                <a:solidFill>
                  <a:srgbClr val="FFFF00"/>
                </a:solidFill>
                <a:latin typeface="Arial" panose="020B0604020202020204" pitchFamily="34" charset="0"/>
                <a:ea typeface="+mn-ea"/>
                <a:cs typeface="Arial" panose="020B0604020202020204" pitchFamily="34" charset="0"/>
              </a:rPr>
              <a:t>maa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gunana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fi-FI" sz="5120" b="1" kern="1200" dirty="0">
                <a:solidFill>
                  <a:srgbClr val="FFFF00"/>
                </a:solidFill>
                <a:latin typeface="Arial" panose="020B0604020202020204" pitchFamily="34" charset="0"/>
                <a:ea typeface="+mn-ea"/>
                <a:cs typeface="Arial" panose="020B0604020202020204" pitchFamily="34" charset="0"/>
              </a:rPr>
              <a:t>(ridai-maa aňgkit prab hu-ko dena,</a:t>
            </a:r>
          </a:p>
          <a:p>
            <a:pPr defTabSz="975390" hangingPunct="1">
              <a:defRPr/>
            </a:pPr>
            <a:r>
              <a:rPr lang="en-US" sz="5120" b="1" kern="1200" dirty="0" err="1">
                <a:solidFill>
                  <a:srgbClr val="FFFF00"/>
                </a:solidFill>
                <a:latin typeface="Arial" panose="020B0604020202020204" pitchFamily="34" charset="0"/>
                <a:ea typeface="+mn-ea"/>
                <a:cs typeface="Arial" panose="020B0604020202020204" pitchFamily="34" charset="0"/>
              </a:rPr>
              <a:t>timi</a:t>
            </a:r>
            <a:r>
              <a:rPr lang="en-US" sz="5120" b="1" kern="1200" dirty="0">
                <a:solidFill>
                  <a:srgbClr val="FFFF00"/>
                </a:solidFill>
                <a:latin typeface="Arial" panose="020B0604020202020204" pitchFamily="34" charset="0"/>
                <a:ea typeface="+mn-ea"/>
                <a:cs typeface="Arial" panose="020B0604020202020204" pitchFamily="34" charset="0"/>
              </a:rPr>
              <a:t>-le </a:t>
            </a:r>
            <a:r>
              <a:rPr lang="en-US" sz="5120" b="1" kern="1200" dirty="0" err="1">
                <a:solidFill>
                  <a:srgbClr val="FFFF00"/>
                </a:solidFill>
                <a:latin typeface="Arial" panose="020B0604020202020204" pitchFamily="34" charset="0"/>
                <a:ea typeface="+mn-ea"/>
                <a:cs typeface="Arial" panose="020B0604020202020204" pitchFamily="34" charset="0"/>
              </a:rPr>
              <a:t>samjhana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i="1" kern="1200" dirty="0">
                <a:solidFill>
                  <a:srgbClr val="FFFF00"/>
                </a:solidFill>
                <a:latin typeface="Arial" panose="020B0604020202020204" pitchFamily="34" charset="0"/>
                <a:ea typeface="+mn-ea"/>
                <a:cs typeface="Arial" panose="020B0604020202020204" pitchFamily="34" charset="0"/>
              </a:rPr>
              <a:t>2</a:t>
            </a:r>
            <a:endParaRPr lang="en-US" sz="5120"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211570937"/>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4276" y="2287343"/>
            <a:ext cx="12516247" cy="517891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prabhu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yeshu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khr</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isT</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shitala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ragat</a:t>
            </a:r>
            <a:r>
              <a:rPr lang="en-US" sz="4693"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mutu-maa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shururu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uhaaň</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maayaa</a:t>
            </a:r>
            <a:r>
              <a:rPr lang="en-US" sz="4693" b="1" kern="1200" dirty="0">
                <a:solidFill>
                  <a:srgbClr val="FFFF00"/>
                </a:solidFill>
                <a:latin typeface="Arial" panose="020B0604020202020204" pitchFamily="34" charset="0"/>
                <a:ea typeface="+mn-ea"/>
                <a:cs typeface="Arial" panose="020B0604020202020204" pitchFamily="34" charset="0"/>
              </a:rPr>
              <a:t> n a-</a:t>
            </a:r>
            <a:r>
              <a:rPr lang="en-US" sz="4693" b="1" kern="1200" dirty="0" err="1">
                <a:solidFill>
                  <a:srgbClr val="FFFF00"/>
                </a:solidFill>
                <a:latin typeface="Arial" panose="020B0604020202020204" pitchFamily="34" charset="0"/>
                <a:ea typeface="+mn-ea"/>
                <a:cs typeface="Arial" panose="020B0604020202020204" pitchFamily="34" charset="0"/>
              </a:rPr>
              <a:t>birsa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bahini</a:t>
            </a:r>
            <a:r>
              <a:rPr lang="en-US" sz="4693"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man </a:t>
            </a:r>
            <a:r>
              <a:rPr lang="en-US" sz="4693" b="1" kern="1200" dirty="0" err="1">
                <a:solidFill>
                  <a:srgbClr val="FFFF00"/>
                </a:solidFill>
                <a:latin typeface="Arial" panose="020B0604020202020204" pitchFamily="34" charset="0"/>
                <a:ea typeface="+mn-ea"/>
                <a:cs typeface="Arial" panose="020B0604020202020204" pitchFamily="34" charset="0"/>
              </a:rPr>
              <a:t>runcha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dhururu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endParaRPr lang="en-US" sz="4693"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15695753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418042" y="2418402"/>
            <a:ext cx="12174808" cy="49167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नभुलौँ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कष्टको घुटको</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येशूले पिएको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 </a:t>
            </a:r>
          </a:p>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सबैमा थियो उद्धार उनको प्राणदान दिएमा ।</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fi-FI" sz="4267" b="1" kern="1200" dirty="0">
                <a:solidFill>
                  <a:srgbClr val="FFFF00"/>
                </a:solidFill>
                <a:latin typeface="Arial" panose="020B0604020202020204" pitchFamily="34" charset="0"/>
                <a:ea typeface="+mn-ea"/>
                <a:cs typeface="Arial" panose="020B0604020202020204" pitchFamily="34" charset="0"/>
              </a:rPr>
              <a:t>(na-bhulauň bahini, k asTa-kaa ghuT-ko</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yeshu</a:t>
            </a:r>
            <a:r>
              <a:rPr lang="en-US" sz="4267" b="1" kern="1200" dirty="0">
                <a:solidFill>
                  <a:srgbClr val="FFFF00"/>
                </a:solidFill>
                <a:latin typeface="Arial" panose="020B0604020202020204" pitchFamily="34" charset="0"/>
                <a:ea typeface="+mn-ea"/>
                <a:cs typeface="Arial" panose="020B0604020202020204" pitchFamily="34" charset="0"/>
              </a:rPr>
              <a:t>-le </a:t>
            </a:r>
            <a:r>
              <a:rPr lang="en-US" sz="4267" b="1" kern="1200" dirty="0" err="1">
                <a:solidFill>
                  <a:srgbClr val="FFFF00"/>
                </a:solidFill>
                <a:latin typeface="Arial" panose="020B0604020202020204" pitchFamily="34" charset="0"/>
                <a:ea typeface="+mn-ea"/>
                <a:cs typeface="Arial" panose="020B0604020202020204" pitchFamily="34" charset="0"/>
              </a:rPr>
              <a:t>piyeko</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fi-FI" sz="4267" b="1" kern="1200" dirty="0">
                <a:solidFill>
                  <a:srgbClr val="FFFF00"/>
                </a:solidFill>
                <a:latin typeface="Arial" panose="020B0604020202020204" pitchFamily="34" charset="0"/>
                <a:ea typeface="+mn-ea"/>
                <a:cs typeface="Arial" panose="020B0604020202020204" pitchFamily="34" charset="0"/>
              </a:rPr>
              <a:t>(sabai-maa thiyo u ddhaara unko</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praaN</a:t>
            </a:r>
            <a:r>
              <a:rPr lang="en-US" sz="4267" b="1" kern="1200" dirty="0">
                <a:solidFill>
                  <a:srgbClr val="FFFF00"/>
                </a:solidFill>
                <a:latin typeface="Arial" panose="020B0604020202020204" pitchFamily="34" charset="0"/>
                <a:ea typeface="+mn-ea"/>
                <a:cs typeface="Arial" panose="020B0604020202020204" pitchFamily="34" charset="0"/>
              </a:rPr>
              <a:t>-daana </a:t>
            </a:r>
            <a:r>
              <a:rPr lang="en-US" sz="4267" b="1" kern="1200" dirty="0" err="1">
                <a:solidFill>
                  <a:srgbClr val="FFFF00"/>
                </a:solidFill>
                <a:latin typeface="Arial" panose="020B0604020202020204" pitchFamily="34" charset="0"/>
                <a:ea typeface="+mn-ea"/>
                <a:cs typeface="Arial" panose="020B0604020202020204" pitchFamily="34" charset="0"/>
              </a:rPr>
              <a:t>diye-maa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lang="en-US"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857472501"/>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4276" y="2418402"/>
            <a:ext cx="12516247" cy="49167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prabhu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yeshu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khr</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isT</a:t>
            </a:r>
            <a:r>
              <a:rPr lang="en-US" sz="4267" b="1" kern="1200" dirty="0">
                <a:solidFill>
                  <a:srgbClr val="FFFF00"/>
                </a:solidFill>
                <a:latin typeface="Arial" panose="020B0604020202020204" pitchFamily="34" charset="0"/>
                <a:ea typeface="+mn-ea"/>
                <a:cs typeface="Arial" panose="020B0604020202020204" pitchFamily="34" charset="0"/>
              </a:rPr>
              <a:t>-ko </a:t>
            </a:r>
            <a:r>
              <a:rPr lang="en-US" sz="4267" b="1" kern="1200" dirty="0" err="1">
                <a:solidFill>
                  <a:srgbClr val="FFFF00"/>
                </a:solidFill>
                <a:latin typeface="Arial" panose="020B0604020202020204" pitchFamily="34" charset="0"/>
                <a:ea typeface="+mn-ea"/>
                <a:cs typeface="Arial" panose="020B0604020202020204" pitchFamily="34" charset="0"/>
              </a:rPr>
              <a:t>shitala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ragat</a:t>
            </a:r>
            <a:r>
              <a:rPr lang="en-US" sz="4267"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mutu-maa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shururu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uhaaň</a:t>
            </a:r>
            <a:r>
              <a:rPr lang="en-US" sz="4267" b="1" kern="1200" dirty="0">
                <a:solidFill>
                  <a:srgbClr val="FFFF00"/>
                </a:solidFill>
                <a:latin typeface="Arial" panose="020B0604020202020204" pitchFamily="34" charset="0"/>
                <a:ea typeface="+mn-ea"/>
                <a:cs typeface="Arial" panose="020B0604020202020204" pitchFamily="34" charset="0"/>
              </a:rPr>
              <a:t>-ko </a:t>
            </a:r>
            <a:r>
              <a:rPr lang="en-US" sz="4267" b="1" kern="1200" dirty="0" err="1">
                <a:solidFill>
                  <a:srgbClr val="FFFF00"/>
                </a:solidFill>
                <a:latin typeface="Arial" panose="020B0604020202020204" pitchFamily="34" charset="0"/>
                <a:ea typeface="+mn-ea"/>
                <a:cs typeface="Arial" panose="020B0604020202020204" pitchFamily="34" charset="0"/>
              </a:rPr>
              <a:t>maayaa</a:t>
            </a:r>
            <a:r>
              <a:rPr lang="en-US" sz="4267" b="1" kern="1200" dirty="0">
                <a:solidFill>
                  <a:srgbClr val="FFFF00"/>
                </a:solidFill>
                <a:latin typeface="Arial" panose="020B0604020202020204" pitchFamily="34" charset="0"/>
                <a:ea typeface="+mn-ea"/>
                <a:cs typeface="Arial" panose="020B0604020202020204" pitchFamily="34" charset="0"/>
              </a:rPr>
              <a:t> n a-</a:t>
            </a:r>
            <a:r>
              <a:rPr lang="en-US" sz="4267" b="1" kern="1200" dirty="0" err="1">
                <a:solidFill>
                  <a:srgbClr val="FFFF00"/>
                </a:solidFill>
                <a:latin typeface="Arial" panose="020B0604020202020204" pitchFamily="34" charset="0"/>
                <a:ea typeface="+mn-ea"/>
                <a:cs typeface="Arial" panose="020B0604020202020204" pitchFamily="34" charset="0"/>
              </a:rPr>
              <a:t>birsa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bahini</a:t>
            </a:r>
            <a:r>
              <a:rPr lang="en-US" sz="4267"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man </a:t>
            </a:r>
            <a:r>
              <a:rPr lang="en-US" sz="4267" b="1" kern="1200" dirty="0" err="1">
                <a:solidFill>
                  <a:srgbClr val="FFFF00"/>
                </a:solidFill>
                <a:latin typeface="Arial" panose="020B0604020202020204" pitchFamily="34" charset="0"/>
                <a:ea typeface="+mn-ea"/>
                <a:cs typeface="Arial" panose="020B0604020202020204" pitchFamily="34" charset="0"/>
              </a:rPr>
              <a:t>runcha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dhururu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lang="en-US"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379615202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545428" y="2352775"/>
            <a:ext cx="11926342" cy="5048049"/>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प्रभुका गुण नम्र र दीन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मुटुमा गाँसौन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 </a:t>
            </a:r>
          </a:p>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ज्योतिका सन्तान बनेर फिरौँ बोकेर बासना ।</a:t>
            </a:r>
            <a:endParaRPr lang="en-US" altLang="en-US" sz="5120" b="1" kern="1200" dirty="0">
              <a:solidFill>
                <a:prstClr val="white"/>
              </a:solidFill>
              <a:latin typeface="Arial Unicode MS"/>
              <a:ea typeface="+mn-ea"/>
              <a:cs typeface="+mn-cs"/>
            </a:endParaRPr>
          </a:p>
          <a:p>
            <a:pPr algn="l" defTabSz="731540" eaLnBrk="0" fontAlgn="base" hangingPunct="1">
              <a:spcBef>
                <a:spcPct val="0"/>
              </a:spcBef>
              <a:spcAft>
                <a:spcPct val="0"/>
              </a:spcAft>
              <a:defRPr/>
            </a:pPr>
            <a:r>
              <a:rPr lang="en-US" altLang="en-US" sz="5120" b="1" kern="1200" dirty="0">
                <a:solidFill>
                  <a:prstClr val="white"/>
                </a:solidFill>
                <a:latin typeface="Calibri" panose="020F0502020204030204"/>
                <a:ea typeface="+mn-ea"/>
                <a:cs typeface="+mn-cs"/>
              </a:rPr>
              <a:t> </a:t>
            </a:r>
            <a:endParaRPr lang="en-US" altLang="en-US" sz="7680" b="1" kern="1200" dirty="0">
              <a:solidFill>
                <a:prstClr val="white"/>
              </a:solidFill>
              <a:latin typeface="Arial" panose="020B0604020202020204" pitchFamily="34" charset="0"/>
              <a:ea typeface="+mn-ea"/>
              <a:cs typeface="+mn-cs"/>
            </a:endParaRPr>
          </a:p>
          <a:p>
            <a:pPr defTabSz="975390" hangingPunct="1">
              <a:defRPr/>
            </a:pPr>
            <a:r>
              <a:rPr lang="sv-SE" sz="4267" b="1" kern="1200" dirty="0">
                <a:solidFill>
                  <a:srgbClr val="FFFF00"/>
                </a:solidFill>
                <a:latin typeface="Arial" panose="020B0604020202020204" pitchFamily="34" charset="0"/>
                <a:ea typeface="+mn-ea"/>
                <a:cs typeface="Arial" panose="020B0604020202020204" pitchFamily="34" charset="0"/>
              </a:rPr>
              <a:t>(prabhu-kaa guNa namra ra dina,</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muTu-maa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gaaň</a:t>
            </a:r>
            <a:r>
              <a:rPr lang="en-US" sz="4267" b="1" kern="1200" dirty="0">
                <a:solidFill>
                  <a:srgbClr val="FFFF00"/>
                </a:solidFill>
                <a:latin typeface="Arial" panose="020B0604020202020204" pitchFamily="34" charset="0"/>
                <a:ea typeface="+mn-ea"/>
                <a:cs typeface="Arial" panose="020B0604020202020204" pitchFamily="34" charset="0"/>
              </a:rPr>
              <a:t>-sauna)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jyoti-kaa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santaan</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banera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firauň</a:t>
            </a:r>
            <a:endParaRPr lang="en-US" sz="4267" b="1" kern="1200" dirty="0">
              <a:solidFill>
                <a:srgbClr val="FFFF00"/>
              </a:solidFill>
              <a:latin typeface="Arial" panose="020B0604020202020204" pitchFamily="34" charset="0"/>
              <a:ea typeface="+mn-ea"/>
              <a:cs typeface="Arial" panose="020B0604020202020204" pitchFamily="34" charset="0"/>
            </a:endParaRP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bokera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baasanaa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lang="en-US"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2043223250"/>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3635" y="2418402"/>
            <a:ext cx="12516247" cy="49167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prabhu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yeshu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khr</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isT</a:t>
            </a:r>
            <a:r>
              <a:rPr lang="en-US" sz="4267" b="1" kern="1200" dirty="0">
                <a:solidFill>
                  <a:srgbClr val="FFFF00"/>
                </a:solidFill>
                <a:latin typeface="Arial" panose="020B0604020202020204" pitchFamily="34" charset="0"/>
                <a:ea typeface="+mn-ea"/>
                <a:cs typeface="Arial" panose="020B0604020202020204" pitchFamily="34" charset="0"/>
              </a:rPr>
              <a:t>-ko </a:t>
            </a:r>
            <a:r>
              <a:rPr lang="en-US" sz="4267" b="1" kern="1200" dirty="0" err="1">
                <a:solidFill>
                  <a:srgbClr val="FFFF00"/>
                </a:solidFill>
                <a:latin typeface="Arial" panose="020B0604020202020204" pitchFamily="34" charset="0"/>
                <a:ea typeface="+mn-ea"/>
                <a:cs typeface="Arial" panose="020B0604020202020204" pitchFamily="34" charset="0"/>
              </a:rPr>
              <a:t>shitala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ragat</a:t>
            </a:r>
            <a:r>
              <a:rPr lang="en-US" sz="4267"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mutu-maa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shururu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uhaaň</a:t>
            </a:r>
            <a:r>
              <a:rPr lang="en-US" sz="4267" b="1" kern="1200" dirty="0">
                <a:solidFill>
                  <a:srgbClr val="FFFF00"/>
                </a:solidFill>
                <a:latin typeface="Arial" panose="020B0604020202020204" pitchFamily="34" charset="0"/>
                <a:ea typeface="+mn-ea"/>
                <a:cs typeface="Arial" panose="020B0604020202020204" pitchFamily="34" charset="0"/>
              </a:rPr>
              <a:t>-ko </a:t>
            </a:r>
            <a:r>
              <a:rPr lang="en-US" sz="4267" b="1" kern="1200" dirty="0" err="1">
                <a:solidFill>
                  <a:srgbClr val="FFFF00"/>
                </a:solidFill>
                <a:latin typeface="Arial" panose="020B0604020202020204" pitchFamily="34" charset="0"/>
                <a:ea typeface="+mn-ea"/>
                <a:cs typeface="Arial" panose="020B0604020202020204" pitchFamily="34" charset="0"/>
              </a:rPr>
              <a:t>maayaa</a:t>
            </a:r>
            <a:r>
              <a:rPr lang="en-US" sz="4267" b="1" kern="1200" dirty="0">
                <a:solidFill>
                  <a:srgbClr val="FFFF00"/>
                </a:solidFill>
                <a:latin typeface="Arial" panose="020B0604020202020204" pitchFamily="34" charset="0"/>
                <a:ea typeface="+mn-ea"/>
                <a:cs typeface="Arial" panose="020B0604020202020204" pitchFamily="34" charset="0"/>
              </a:rPr>
              <a:t> n a-</a:t>
            </a:r>
            <a:r>
              <a:rPr lang="en-US" sz="4267" b="1" kern="1200" dirty="0" err="1">
                <a:solidFill>
                  <a:srgbClr val="FFFF00"/>
                </a:solidFill>
                <a:latin typeface="Arial" panose="020B0604020202020204" pitchFamily="34" charset="0"/>
                <a:ea typeface="+mn-ea"/>
                <a:cs typeface="Arial" panose="020B0604020202020204" pitchFamily="34" charset="0"/>
              </a:rPr>
              <a:t>birsa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bahini</a:t>
            </a:r>
            <a:r>
              <a:rPr lang="en-US" sz="4267"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man </a:t>
            </a:r>
            <a:r>
              <a:rPr lang="en-US" sz="4267" b="1" kern="1200" dirty="0" err="1">
                <a:solidFill>
                  <a:srgbClr val="FFFF00"/>
                </a:solidFill>
                <a:latin typeface="Arial" panose="020B0604020202020204" pitchFamily="34" charset="0"/>
                <a:ea typeface="+mn-ea"/>
                <a:cs typeface="Arial" panose="020B0604020202020204" pitchFamily="34" charset="0"/>
              </a:rPr>
              <a:t>runcha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dhururu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lang="en-US"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289006777"/>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62282"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4500" b="1" i="0" u="none" strike="noStrike" kern="0" cap="none" spc="0" normalizeH="0" baseline="0" noProof="0">
                <a:ln>
                  <a:noFill/>
                </a:ln>
                <a:solidFill>
                  <a:srgbClr val="FFFB00"/>
                </a:solidFill>
                <a:effectLst/>
                <a:uLnTx/>
                <a:uFillTx/>
                <a:latin typeface="Times"/>
                <a:cs typeface="Times"/>
                <a:sym typeface="Times"/>
              </a:rPr>
              <a:t>परमेश्वरको महिमालाई उचालौं</a:t>
            </a:r>
          </a:p>
        </p:txBody>
      </p:sp>
    </p:spTree>
    <p:extLst>
      <p:ext uri="{BB962C8B-B14F-4D97-AF65-F5344CB8AC3E}">
        <p14:creationId xmlns:p14="http://schemas.microsoft.com/office/powerpoint/2010/main" val="304562285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7" name="Shape 377"/>
          <p:cNvSpPr/>
          <p:nvPr/>
        </p:nvSpPr>
        <p:spPr>
          <a:xfrm>
            <a:off x="325485" y="1330520"/>
            <a:ext cx="12489041" cy="8280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457200">
              <a:defRPr sz="3800" b="1" i="1">
                <a:latin typeface="Times New Roman"/>
                <a:ea typeface="Times New Roman"/>
                <a:cs typeface="Times New Roman"/>
                <a:sym typeface="Times New Roman"/>
              </a:defRPr>
            </a:pPr>
            <a:r>
              <a:t>म विश्वास गर्दछु एक परमेश्वर सर्वशक्तिमान् पिता, स्वर्ग र पृथ्वी सृष्टि गर्नुहुनेमाथि। अनि उहाँका एकमात्र पुत्र, हाम्रा प्रभु येशू ख्रीष्टमाथि, जो पवित्र आत्माको शक्तिद्वारा गर्भ धारण हुनुभयो, कन्ये मरियमदेखि जन्मनुभयो, जसले पन्तियस पिलातसको अधिनमा दुःख भोग्नुभयो, जो क्रुसमा टाँगिनुभयो, मर्नुभयो अनि गाडिनुभयो, तेस्रो दिनमा मरेकाहरूबाट बिउँतनुभयो; </a:t>
            </a:r>
          </a:p>
          <a:p>
            <a:pPr algn="l" defTabSz="457200">
              <a:defRPr sz="2200" b="1" i="1">
                <a:latin typeface="Times New Roman"/>
                <a:ea typeface="Times New Roman"/>
                <a:cs typeface="Times New Roman"/>
                <a:sym typeface="Times New Roman"/>
              </a:defRPr>
            </a:pPr>
            <a:endParaRPr/>
          </a:p>
          <a:p>
            <a:pPr algn="l" defTabSz="457200">
              <a:defRPr sz="3800" b="1">
                <a:latin typeface="+mn-lt"/>
                <a:ea typeface="+mn-ea"/>
                <a:cs typeface="+mn-cs"/>
                <a:sym typeface="Helvetica"/>
              </a:defRPr>
            </a:pPr>
            <a:r>
              <a:t>I believe in God, the Father Almighty, the Creator of heaven and earth, and in Jesus Christ, his only Son, our Lord; Who was conceived by the Holy Spirit, born of the Virgin Mary, suffered under Pontius Pilate, was crucified, died, and was buried. The third day he arose again from the dead. </a:t>
            </a:r>
          </a:p>
        </p:txBody>
      </p:sp>
      <p:sp>
        <p:nvSpPr>
          <p:cNvPr id="378" name="Shape 378"/>
          <p:cNvSpPr/>
          <p:nvPr/>
        </p:nvSpPr>
        <p:spPr>
          <a:xfrm>
            <a:off x="703306" y="96707"/>
            <a:ext cx="11598187" cy="108585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5500" b="1" u="sng">
                <a:latin typeface="Times New Roman"/>
                <a:ea typeface="Times New Roman"/>
                <a:cs typeface="Times New Roman"/>
                <a:sym typeface="Times New Roman"/>
              </a:defRPr>
            </a:lvl1pPr>
          </a:lstStyle>
          <a:p>
            <a:r>
              <a:t>प्रेरितहरूको विश्वासको सार  Apostles' Creed</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4" name="Shape 244"/>
          <p:cNvSpPr/>
          <p:nvPr/>
        </p:nvSpPr>
        <p:spPr>
          <a:xfrm>
            <a:off x="6111421" y="1230248"/>
            <a:ext cx="6579869" cy="7463582"/>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lgn="l"/>
            <a:r>
              <a:rPr lang="en-US" sz="4800" b="1" dirty="0">
                <a:solidFill>
                  <a:srgbClr val="FFFF00"/>
                </a:solidFill>
              </a:rPr>
              <a:t>1 Praise the </a:t>
            </a:r>
            <a:r>
              <a:rPr lang="en-US" sz="4800" b="1" cap="small" dirty="0">
                <a:solidFill>
                  <a:srgbClr val="FFFF00"/>
                </a:solidFill>
              </a:rPr>
              <a:t>Lord</a:t>
            </a:r>
            <a:r>
              <a:rPr lang="en-US" sz="4800" b="1" dirty="0">
                <a:solidFill>
                  <a:srgbClr val="FFFF00"/>
                </a:solidFill>
              </a:rPr>
              <a:t>, all you Gentiles!</a:t>
            </a:r>
            <a:br>
              <a:rPr lang="en-US" sz="4800" b="1" dirty="0">
                <a:solidFill>
                  <a:srgbClr val="FFFF00"/>
                </a:solidFill>
              </a:rPr>
            </a:br>
            <a:r>
              <a:rPr lang="en-US" sz="4800" b="1" dirty="0">
                <a:solidFill>
                  <a:srgbClr val="FFFF00"/>
                </a:solidFill>
              </a:rPr>
              <a:t>Laud Him, all you peoples!</a:t>
            </a:r>
          </a:p>
          <a:p>
            <a:pPr algn="l"/>
            <a:br>
              <a:rPr lang="en-US" sz="4800" b="1" dirty="0">
                <a:solidFill>
                  <a:srgbClr val="FFFF00"/>
                </a:solidFill>
              </a:rPr>
            </a:br>
            <a:r>
              <a:rPr lang="en-US" sz="4800" b="1" baseline="30000" dirty="0">
                <a:solidFill>
                  <a:srgbClr val="FFFF00"/>
                </a:solidFill>
              </a:rPr>
              <a:t>2 </a:t>
            </a:r>
            <a:r>
              <a:rPr lang="en-US" sz="4800" b="1" dirty="0">
                <a:solidFill>
                  <a:srgbClr val="FFFF00"/>
                </a:solidFill>
              </a:rPr>
              <a:t>For His merciful kindness is great toward us, And the truth of   the </a:t>
            </a:r>
            <a:r>
              <a:rPr lang="en-US" sz="4800" b="1" cap="small" dirty="0">
                <a:solidFill>
                  <a:srgbClr val="FFFF00"/>
                </a:solidFill>
              </a:rPr>
              <a:t>Lord</a:t>
            </a:r>
            <a:r>
              <a:rPr lang="en-US" sz="4800" b="1" dirty="0">
                <a:solidFill>
                  <a:srgbClr val="FFFF00"/>
                </a:solidFill>
              </a:rPr>
              <a:t> </a:t>
            </a:r>
            <a:r>
              <a:rPr lang="en-US" sz="4800" b="1" i="1" dirty="0">
                <a:solidFill>
                  <a:srgbClr val="FFFF00"/>
                </a:solidFill>
              </a:rPr>
              <a:t>endures</a:t>
            </a:r>
            <a:r>
              <a:rPr lang="en-US" sz="4800" b="1" dirty="0">
                <a:solidFill>
                  <a:srgbClr val="FFFF00"/>
                </a:solidFill>
              </a:rPr>
              <a:t> forever.</a:t>
            </a:r>
          </a:p>
          <a:p>
            <a:pPr algn="l"/>
            <a:r>
              <a:rPr lang="en-US" sz="4800" b="1" dirty="0">
                <a:solidFill>
                  <a:srgbClr val="FFFF00"/>
                </a:solidFill>
              </a:rPr>
              <a:t>Praise the </a:t>
            </a:r>
            <a:r>
              <a:rPr lang="en-US" sz="4800" b="1" cap="small" dirty="0">
                <a:solidFill>
                  <a:srgbClr val="FFFF00"/>
                </a:solidFill>
              </a:rPr>
              <a:t>Lord</a:t>
            </a:r>
            <a:r>
              <a:rPr lang="en-US" sz="4800" b="1" dirty="0">
                <a:solidFill>
                  <a:srgbClr val="FFFF00"/>
                </a:solidFill>
              </a:rPr>
              <a:t>!</a:t>
            </a:r>
          </a:p>
        </p:txBody>
      </p:sp>
      <p:sp>
        <p:nvSpPr>
          <p:cNvPr id="4" name="TextBox 3">
            <a:extLst>
              <a:ext uri="{FF2B5EF4-FFF2-40B4-BE49-F238E27FC236}">
                <a16:creationId xmlns:a16="http://schemas.microsoft.com/office/drawing/2014/main" id="{9CE23748-0B7D-45D8-9A10-1C9487D06978}"/>
              </a:ext>
            </a:extLst>
          </p:cNvPr>
          <p:cNvSpPr txBox="1"/>
          <p:nvPr/>
        </p:nvSpPr>
        <p:spPr>
          <a:xfrm>
            <a:off x="2266951" y="199900"/>
            <a:ext cx="8010022" cy="7006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defTabSz="975390" hangingPunct="1">
              <a:defRPr/>
            </a:pPr>
            <a:r>
              <a:rPr lang="ne-NP" sz="4053" b="1" kern="1200" dirty="0">
                <a:solidFill>
                  <a:srgbClr val="A5A5A5"/>
                </a:solidFill>
                <a:latin typeface="Calibri" panose="020F0502020204030204"/>
                <a:ea typeface="+mn-ea"/>
                <a:cs typeface="Mangal" panose="02040503050203030202" pitchFamily="18" charset="0"/>
              </a:rPr>
              <a:t>भजनसंग्रह </a:t>
            </a:r>
            <a:r>
              <a:rPr lang="en-US" sz="4053" b="1" kern="1200" dirty="0">
                <a:solidFill>
                  <a:srgbClr val="A5A5A5"/>
                </a:solidFill>
                <a:latin typeface="Calibri" panose="020F0502020204030204"/>
                <a:ea typeface="+mn-ea"/>
                <a:cs typeface="Mangal" panose="02040503050203030202" pitchFamily="18" charset="0"/>
              </a:rPr>
              <a:t>117</a:t>
            </a:r>
            <a:r>
              <a:rPr lang="ne-NP" sz="4053" b="1" kern="1200" dirty="0">
                <a:solidFill>
                  <a:srgbClr val="A5A5A5"/>
                </a:solidFill>
                <a:latin typeface="Calibri" panose="020F0502020204030204"/>
                <a:ea typeface="+mn-ea"/>
                <a:cs typeface="Mangal" panose="02040503050203030202" pitchFamily="18" charset="0"/>
              </a:rPr>
              <a:t>:१-</a:t>
            </a:r>
            <a:r>
              <a:rPr lang="en-US" sz="4053" b="1" kern="1200" dirty="0">
                <a:solidFill>
                  <a:srgbClr val="A5A5A5"/>
                </a:solidFill>
                <a:latin typeface="Calibri" panose="020F0502020204030204"/>
                <a:ea typeface="+mn-ea"/>
                <a:cs typeface="Mangal" panose="02040503050203030202" pitchFamily="18" charset="0"/>
              </a:rPr>
              <a:t>2</a:t>
            </a:r>
            <a:r>
              <a:rPr lang="ne-NP" sz="4053" b="1" kern="1200" dirty="0">
                <a:solidFill>
                  <a:srgbClr val="A5A5A5"/>
                </a:solidFill>
                <a:latin typeface="Calibri" panose="020F0502020204030204"/>
                <a:ea typeface="+mn-ea"/>
                <a:cs typeface="Mangal" panose="02040503050203030202" pitchFamily="18" charset="0"/>
              </a:rPr>
              <a:t>|</a:t>
            </a:r>
            <a:r>
              <a:rPr lang="ne-NP" sz="4053" b="1" kern="1200" dirty="0">
                <a:solidFill>
                  <a:srgbClr val="FFFF00"/>
                </a:solidFill>
                <a:latin typeface="Calibri" panose="020F0502020204030204"/>
                <a:ea typeface="+mn-ea"/>
                <a:cs typeface="Mangal" panose="02040503050203030202" pitchFamily="18" charset="0"/>
              </a:rPr>
              <a:t> </a:t>
            </a:r>
            <a:r>
              <a:rPr lang="en-US" sz="4053" b="1" kern="1200" dirty="0">
                <a:solidFill>
                  <a:srgbClr val="FFFF00"/>
                </a:solidFill>
                <a:latin typeface="Calibri" panose="020F0502020204030204"/>
                <a:ea typeface="+mn-ea"/>
                <a:cs typeface="+mn-cs"/>
              </a:rPr>
              <a:t>Psalms 117:1-2</a:t>
            </a:r>
          </a:p>
        </p:txBody>
      </p:sp>
      <p:sp>
        <p:nvSpPr>
          <p:cNvPr id="5" name="Shape 244">
            <a:extLst>
              <a:ext uri="{FF2B5EF4-FFF2-40B4-BE49-F238E27FC236}">
                <a16:creationId xmlns:a16="http://schemas.microsoft.com/office/drawing/2014/main" id="{EC030A88-4509-4F25-A70A-F320750E9C32}"/>
              </a:ext>
            </a:extLst>
          </p:cNvPr>
          <p:cNvSpPr/>
          <p:nvPr/>
        </p:nvSpPr>
        <p:spPr>
          <a:xfrm>
            <a:off x="313510" y="1230248"/>
            <a:ext cx="6111422" cy="783291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lgn="l"/>
            <a:r>
              <a:rPr lang="ne-NP" sz="4800" dirty="0">
                <a:solidFill>
                  <a:schemeClr val="bg1"/>
                </a:solidFill>
              </a:rPr>
              <a:t>1हे सबै जाति-जातिका मानिस हो, परमप्रभुको स्‍तुति गर। हे सबै जन हो, उहाँको जयजयकार गर।</a:t>
            </a:r>
            <a:endParaRPr lang="en-US" sz="4800" dirty="0">
              <a:solidFill>
                <a:schemeClr val="bg1"/>
              </a:solidFill>
            </a:endParaRPr>
          </a:p>
          <a:p>
            <a:pPr algn="l"/>
            <a:endParaRPr lang="ne-NP" sz="1800" dirty="0">
              <a:solidFill>
                <a:schemeClr val="bg1"/>
              </a:solidFill>
            </a:endParaRPr>
          </a:p>
          <a:p>
            <a:pPr algn="l"/>
            <a:r>
              <a:rPr lang="ne-NP" sz="4800" dirty="0">
                <a:solidFill>
                  <a:schemeClr val="bg1"/>
                </a:solidFill>
              </a:rPr>
              <a:t>2किनभने हामीप्रति उहाँको करुणा अपार छ।</a:t>
            </a:r>
          </a:p>
          <a:p>
            <a:pPr algn="l"/>
            <a:r>
              <a:rPr lang="ne-NP" sz="4800" dirty="0">
                <a:solidFill>
                  <a:schemeClr val="bg1"/>
                </a:solidFill>
              </a:rPr>
              <a:t>र परमप्रभुको विश्‍वसनीयता सदाको निम्‍ति रहन्‍छ। परमप्रभुको प्रशंसा गर।</a:t>
            </a:r>
          </a:p>
        </p:txBody>
      </p:sp>
    </p:spTree>
    <p:extLst>
      <p:ext uri="{BB962C8B-B14F-4D97-AF65-F5344CB8AC3E}">
        <p14:creationId xmlns:p14="http://schemas.microsoft.com/office/powerpoint/2010/main" val="61358898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62282"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4500" b="1" i="0" u="none" strike="noStrike" kern="0" cap="none" spc="0" normalizeH="0" baseline="0" noProof="0">
                <a:ln>
                  <a:noFill/>
                </a:ln>
                <a:solidFill>
                  <a:srgbClr val="FFFB00"/>
                </a:solidFill>
                <a:effectLst/>
                <a:uLnTx/>
                <a:uFillTx/>
                <a:latin typeface="Times"/>
                <a:cs typeface="Times"/>
                <a:sym typeface="Times"/>
              </a:rPr>
              <a:t>परमेश्वरको महिमालाई उचालौं</a:t>
            </a:r>
          </a:p>
        </p:txBody>
      </p:sp>
    </p:spTree>
    <p:extLst>
      <p:ext uri="{BB962C8B-B14F-4D97-AF65-F5344CB8AC3E}">
        <p14:creationId xmlns:p14="http://schemas.microsoft.com/office/powerpoint/2010/main" val="374355200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3152329" y="3567436"/>
            <a:ext cx="6304610" cy="261873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a:lnSpc>
                <a:spcPct val="150000"/>
              </a:lnSpc>
              <a:defRPr sz="6000" b="1" i="1">
                <a:latin typeface="Arial Narrow"/>
                <a:ea typeface="Arial Narrow"/>
                <a:cs typeface="Arial Narrow"/>
                <a:sym typeface="Arial Narrow"/>
              </a:defRPr>
            </a:pPr>
            <a:r>
              <a:rPr lang="en-US" sz="5760" b="1" i="1" dirty="0">
                <a:solidFill>
                  <a:srgbClr val="FFFF00"/>
                </a:solidFill>
                <a:latin typeface="Arial Narrow"/>
                <a:ea typeface="Arial Narrow"/>
                <a:cs typeface="Arial Narrow"/>
                <a:sym typeface="Arial Narrow"/>
              </a:rPr>
              <a:t>C031: </a:t>
            </a:r>
          </a:p>
          <a:p>
            <a:pPr defTabSz="342898">
              <a:lnSpc>
                <a:spcPct val="150000"/>
              </a:lnSpc>
              <a:defRPr sz="6000" b="1" i="1">
                <a:latin typeface="Arial Narrow"/>
                <a:ea typeface="Arial Narrow"/>
                <a:cs typeface="Arial Narrow"/>
                <a:sym typeface="Arial Narrow"/>
              </a:defRPr>
            </a:pPr>
            <a:r>
              <a:rPr lang="ne-NP" sz="5760" b="1" i="1" dirty="0">
                <a:solidFill>
                  <a:srgbClr val="FFFF00"/>
                </a:solidFill>
                <a:latin typeface="Arial Narrow"/>
              </a:rPr>
              <a:t>ल जाऊँ है सियोनसम्म</a:t>
            </a:r>
            <a:endParaRPr lang="ne-NP" sz="5760" b="1" i="1" dirty="0">
              <a:solidFill>
                <a:srgbClr val="FFFF00"/>
              </a:solidFill>
              <a:latin typeface="Arial Narrow"/>
              <a:sym typeface="Arial Narrow"/>
            </a:endParaRPr>
          </a:p>
        </p:txBody>
      </p:sp>
    </p:spTree>
    <p:extLst>
      <p:ext uri="{BB962C8B-B14F-4D97-AF65-F5344CB8AC3E}">
        <p14:creationId xmlns:p14="http://schemas.microsoft.com/office/powerpoint/2010/main" val="334566338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615228" y="2090270"/>
            <a:ext cx="11779347" cy="5573064"/>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p>
            <a:pPr defTabSz="438148">
              <a:defRPr/>
            </a:pPr>
            <a:r>
              <a:rPr lang="ne-NP" sz="5120" b="1" dirty="0">
                <a:solidFill>
                  <a:srgbClr val="FFFFFF"/>
                </a:solidFill>
              </a:rPr>
              <a:t>(ल जाऊँ है सियोनसम्म) ३</a:t>
            </a:r>
            <a:r>
              <a:rPr lang="en-US" sz="5120" b="1" dirty="0">
                <a:solidFill>
                  <a:srgbClr val="FFFFFF"/>
                </a:solidFill>
              </a:rPr>
              <a:t> </a:t>
            </a:r>
            <a:r>
              <a:rPr lang="ne-NP" sz="5120" b="1" dirty="0">
                <a:solidFill>
                  <a:srgbClr val="FFFFFF"/>
                </a:solidFill>
              </a:rPr>
              <a:t>येशूको नगरमा</a:t>
            </a:r>
          </a:p>
          <a:p>
            <a:pPr defTabSz="438148">
              <a:defRPr/>
            </a:pPr>
            <a:r>
              <a:rPr lang="ne-NP" sz="5120" b="1" dirty="0">
                <a:solidFill>
                  <a:srgbClr val="FFFFFF"/>
                </a:solidFill>
              </a:rPr>
              <a:t>हो ! (जय हल्लेलूयाह) ३</a:t>
            </a:r>
            <a:r>
              <a:rPr lang="en-US" sz="5120" b="1" dirty="0">
                <a:solidFill>
                  <a:srgbClr val="FFFFFF"/>
                </a:solidFill>
              </a:rPr>
              <a:t> </a:t>
            </a:r>
            <a:r>
              <a:rPr lang="ne-NP" sz="5120" b="1" dirty="0">
                <a:solidFill>
                  <a:srgbClr val="FFFFFF"/>
                </a:solidFill>
              </a:rPr>
              <a:t>आनन्द मनाऊँ ।</a:t>
            </a:r>
            <a:endParaRPr lang="en-US" sz="5120" b="1" dirty="0">
              <a:solidFill>
                <a:srgbClr val="FFFFFF"/>
              </a:solidFill>
            </a:endParaRPr>
          </a:p>
          <a:p>
            <a:pPr defTabSz="438148">
              <a:defRPr/>
            </a:pPr>
            <a:endParaRPr lang="en-US" sz="5120" b="1" dirty="0">
              <a:solidFill>
                <a:srgbClr val="FFFFFF"/>
              </a:solidFill>
            </a:endParaRPr>
          </a:p>
          <a:p>
            <a:pPr defTabSz="438148">
              <a:defRPr/>
            </a:pPr>
            <a:r>
              <a:rPr lang="ne-NP" sz="5120" b="1" dirty="0">
                <a:solidFill>
                  <a:srgbClr val="FFFF00"/>
                </a:solidFill>
              </a:rPr>
              <a:t>(</a:t>
            </a:r>
            <a:r>
              <a:rPr lang="en-US" sz="5120" b="1" dirty="0">
                <a:solidFill>
                  <a:srgbClr val="FFFF00"/>
                </a:solidFill>
              </a:rPr>
              <a:t>la </a:t>
            </a:r>
            <a:r>
              <a:rPr lang="en-US" sz="5120" b="1" dirty="0" err="1">
                <a:solidFill>
                  <a:srgbClr val="FFFF00"/>
                </a:solidFill>
              </a:rPr>
              <a:t>jaauň</a:t>
            </a:r>
            <a:r>
              <a:rPr lang="en-US" sz="5120" b="1" dirty="0">
                <a:solidFill>
                  <a:srgbClr val="FFFF00"/>
                </a:solidFill>
              </a:rPr>
              <a:t> </a:t>
            </a:r>
            <a:r>
              <a:rPr lang="en-US" sz="5120" b="1" dirty="0" err="1">
                <a:solidFill>
                  <a:srgbClr val="FFFF00"/>
                </a:solidFill>
              </a:rPr>
              <a:t>hai</a:t>
            </a:r>
            <a:r>
              <a:rPr lang="en-US" sz="5120" b="1" dirty="0">
                <a:solidFill>
                  <a:srgbClr val="FFFF00"/>
                </a:solidFill>
              </a:rPr>
              <a:t> </a:t>
            </a:r>
            <a:r>
              <a:rPr lang="en-US" sz="5120" b="1" dirty="0" err="1">
                <a:solidFill>
                  <a:srgbClr val="FFFF00"/>
                </a:solidFill>
              </a:rPr>
              <a:t>siyon-samma</a:t>
            </a:r>
            <a:r>
              <a:rPr lang="en-US" sz="5120" b="1" dirty="0">
                <a:solidFill>
                  <a:srgbClr val="FFFF00"/>
                </a:solidFill>
              </a:rPr>
              <a:t>) 3 </a:t>
            </a:r>
          </a:p>
          <a:p>
            <a:pPr defTabSz="438148">
              <a:defRPr/>
            </a:pPr>
            <a:r>
              <a:rPr lang="en-US" sz="5120" b="1" dirty="0" err="1">
                <a:solidFill>
                  <a:srgbClr val="FFFF00"/>
                </a:solidFill>
              </a:rPr>
              <a:t>yeshuko</a:t>
            </a:r>
            <a:r>
              <a:rPr lang="en-US" sz="5120" b="1" dirty="0">
                <a:solidFill>
                  <a:srgbClr val="FFFF00"/>
                </a:solidFill>
              </a:rPr>
              <a:t> </a:t>
            </a:r>
            <a:r>
              <a:rPr lang="en-US" sz="5120" b="1" dirty="0" err="1">
                <a:solidFill>
                  <a:srgbClr val="FFFF00"/>
                </a:solidFill>
              </a:rPr>
              <a:t>nagar-maa</a:t>
            </a:r>
            <a:endParaRPr lang="en-US" sz="5120" b="1" dirty="0">
              <a:solidFill>
                <a:srgbClr val="FFFF00"/>
              </a:solidFill>
            </a:endParaRPr>
          </a:p>
          <a:p>
            <a:pPr defTabSz="438148">
              <a:defRPr/>
            </a:pPr>
            <a:r>
              <a:rPr lang="en-US" sz="5120" b="1" dirty="0">
                <a:solidFill>
                  <a:srgbClr val="FFFF00"/>
                </a:solidFill>
              </a:rPr>
              <a:t>ho ! (jai </a:t>
            </a:r>
            <a:r>
              <a:rPr lang="en-US" sz="5120" b="1" dirty="0" err="1">
                <a:solidFill>
                  <a:srgbClr val="FFFF00"/>
                </a:solidFill>
              </a:rPr>
              <a:t>halleluyaah</a:t>
            </a:r>
            <a:r>
              <a:rPr lang="en-US" sz="5120" b="1" dirty="0">
                <a:solidFill>
                  <a:srgbClr val="FFFF00"/>
                </a:solidFill>
              </a:rPr>
              <a:t>) 3</a:t>
            </a:r>
          </a:p>
          <a:p>
            <a:pPr defTabSz="438148">
              <a:defRPr/>
            </a:pPr>
            <a:r>
              <a:rPr lang="en-US" sz="5120" b="1" dirty="0" err="1">
                <a:solidFill>
                  <a:srgbClr val="FFFF00"/>
                </a:solidFill>
              </a:rPr>
              <a:t>aanand</a:t>
            </a:r>
            <a:r>
              <a:rPr lang="en-US" sz="5120" b="1" dirty="0">
                <a:solidFill>
                  <a:srgbClr val="FFFF00"/>
                </a:solidFill>
              </a:rPr>
              <a:t> </a:t>
            </a:r>
            <a:r>
              <a:rPr lang="en-US" sz="5120" b="1" dirty="0" err="1">
                <a:solidFill>
                  <a:srgbClr val="FFFF00"/>
                </a:solidFill>
              </a:rPr>
              <a:t>manaauň</a:t>
            </a:r>
            <a:endParaRPr lang="en-US" sz="5120" b="1" dirty="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0" y="2631957"/>
            <a:ext cx="13004800" cy="4489691"/>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p>
            <a:pPr defTabSz="438148">
              <a:defRPr/>
            </a:pPr>
            <a:r>
              <a:rPr lang="ne-NP" sz="5760" b="1" dirty="0">
                <a:solidFill>
                  <a:srgbClr val="FFFFFF"/>
                </a:solidFill>
              </a:rPr>
              <a:t>(सियोनको राजा येशू) ३</a:t>
            </a:r>
            <a:r>
              <a:rPr lang="en-US" sz="5760" b="1" dirty="0">
                <a:solidFill>
                  <a:srgbClr val="FFFFFF"/>
                </a:solidFill>
              </a:rPr>
              <a:t> </a:t>
            </a:r>
            <a:r>
              <a:rPr lang="ne-NP" sz="5760" b="1" dirty="0">
                <a:solidFill>
                  <a:srgbClr val="FFFFFF"/>
                </a:solidFill>
              </a:rPr>
              <a:t>राज गर्दै जाऊँ</a:t>
            </a:r>
          </a:p>
          <a:p>
            <a:pPr defTabSz="438148">
              <a:defRPr/>
            </a:pPr>
            <a:r>
              <a:rPr lang="ne-NP" sz="5760" b="1" dirty="0">
                <a:solidFill>
                  <a:srgbClr val="FFFFFF"/>
                </a:solidFill>
              </a:rPr>
              <a:t>हो ! (जय हल्लेलूयाह) ३</a:t>
            </a:r>
            <a:r>
              <a:rPr lang="en-US" sz="5760" b="1" dirty="0">
                <a:solidFill>
                  <a:srgbClr val="FFFFFF"/>
                </a:solidFill>
              </a:rPr>
              <a:t> </a:t>
            </a:r>
            <a:r>
              <a:rPr lang="ne-NP" sz="5760" b="1" dirty="0">
                <a:solidFill>
                  <a:srgbClr val="FFFFFF"/>
                </a:solidFill>
              </a:rPr>
              <a:t>आनन्द मनाऊँ ।</a:t>
            </a:r>
            <a:endParaRPr lang="en-US" sz="5760" b="1" dirty="0">
              <a:solidFill>
                <a:srgbClr val="FFFFFF"/>
              </a:solidFill>
            </a:endParaRPr>
          </a:p>
          <a:p>
            <a:pPr defTabSz="438148">
              <a:defRPr/>
            </a:pPr>
            <a:endParaRPr lang="en-US" sz="5760" b="1" dirty="0">
              <a:solidFill>
                <a:srgbClr val="FFFFFF"/>
              </a:solidFill>
            </a:endParaRPr>
          </a:p>
          <a:p>
            <a:pPr defTabSz="438148">
              <a:defRPr/>
            </a:pPr>
            <a:r>
              <a:rPr lang="ne-NP" sz="5760" b="1" dirty="0">
                <a:solidFill>
                  <a:srgbClr val="FFFF00"/>
                </a:solidFill>
              </a:rPr>
              <a:t>(</a:t>
            </a:r>
            <a:r>
              <a:rPr lang="en-US" sz="5760" b="1" dirty="0" err="1">
                <a:solidFill>
                  <a:srgbClr val="FFFF00"/>
                </a:solidFill>
              </a:rPr>
              <a:t>siyon</a:t>
            </a:r>
            <a:r>
              <a:rPr lang="en-US" sz="5760" b="1" dirty="0">
                <a:solidFill>
                  <a:srgbClr val="FFFF00"/>
                </a:solidFill>
              </a:rPr>
              <a:t>-ko </a:t>
            </a:r>
            <a:r>
              <a:rPr lang="en-US" sz="5760" b="1" dirty="0" err="1">
                <a:solidFill>
                  <a:srgbClr val="FFFF00"/>
                </a:solidFill>
              </a:rPr>
              <a:t>raajaa</a:t>
            </a:r>
            <a:r>
              <a:rPr lang="en-US" sz="5760" b="1" dirty="0">
                <a:solidFill>
                  <a:srgbClr val="FFFF00"/>
                </a:solidFill>
              </a:rPr>
              <a:t> </a:t>
            </a:r>
            <a:r>
              <a:rPr lang="en-US" sz="5760" b="1" dirty="0" err="1">
                <a:solidFill>
                  <a:srgbClr val="FFFF00"/>
                </a:solidFill>
              </a:rPr>
              <a:t>yeshu</a:t>
            </a:r>
            <a:r>
              <a:rPr lang="en-US" sz="5760" b="1" dirty="0">
                <a:solidFill>
                  <a:srgbClr val="FFFF00"/>
                </a:solidFill>
              </a:rPr>
              <a:t>) 3 </a:t>
            </a:r>
            <a:r>
              <a:rPr lang="en-US" sz="5760" b="1" dirty="0" err="1">
                <a:solidFill>
                  <a:srgbClr val="FFFF00"/>
                </a:solidFill>
              </a:rPr>
              <a:t>raaj</a:t>
            </a:r>
            <a:r>
              <a:rPr lang="en-US" sz="5760" b="1" dirty="0">
                <a:solidFill>
                  <a:srgbClr val="FFFF00"/>
                </a:solidFill>
              </a:rPr>
              <a:t> gardai </a:t>
            </a:r>
            <a:r>
              <a:rPr lang="en-US" sz="5760" b="1" dirty="0" err="1">
                <a:solidFill>
                  <a:srgbClr val="FFFF00"/>
                </a:solidFill>
              </a:rPr>
              <a:t>jaauň</a:t>
            </a:r>
            <a:endParaRPr lang="en-US" sz="5760" b="1" dirty="0">
              <a:solidFill>
                <a:srgbClr val="FFFF00"/>
              </a:solidFill>
            </a:endParaRPr>
          </a:p>
          <a:p>
            <a:pPr defTabSz="438148">
              <a:defRPr/>
            </a:pPr>
            <a:r>
              <a:rPr lang="en-US" sz="5760" b="1" dirty="0">
                <a:solidFill>
                  <a:srgbClr val="FFFF00"/>
                </a:solidFill>
              </a:rPr>
              <a:t>ho ! (jai </a:t>
            </a:r>
            <a:r>
              <a:rPr lang="en-US" sz="5760" b="1" dirty="0" err="1">
                <a:solidFill>
                  <a:srgbClr val="FFFF00"/>
                </a:solidFill>
              </a:rPr>
              <a:t>halleluyaah</a:t>
            </a:r>
            <a:r>
              <a:rPr lang="en-US" sz="5760" b="1" dirty="0">
                <a:solidFill>
                  <a:srgbClr val="FFFF00"/>
                </a:solidFill>
              </a:rPr>
              <a:t>) 3 </a:t>
            </a:r>
            <a:r>
              <a:rPr lang="en-US" sz="5760" b="1" dirty="0" err="1">
                <a:solidFill>
                  <a:srgbClr val="FFFF00"/>
                </a:solidFill>
              </a:rPr>
              <a:t>aanand</a:t>
            </a:r>
            <a:r>
              <a:rPr lang="en-US" sz="5760" b="1" dirty="0">
                <a:solidFill>
                  <a:srgbClr val="FFFF00"/>
                </a:solidFill>
              </a:rPr>
              <a:t> </a:t>
            </a:r>
            <a:r>
              <a:rPr lang="en-US" sz="5760" b="1" dirty="0" err="1">
                <a:solidFill>
                  <a:srgbClr val="FFFF00"/>
                </a:solidFill>
              </a:rPr>
              <a:t>manaauň</a:t>
            </a:r>
            <a:endParaRPr lang="en-US" sz="5760" b="1" dirty="0">
              <a:solidFill>
                <a:srgbClr val="FFFF00"/>
              </a:solidFill>
            </a:endParaRPr>
          </a:p>
        </p:txBody>
      </p:sp>
    </p:spTree>
    <p:extLst>
      <p:ext uri="{BB962C8B-B14F-4D97-AF65-F5344CB8AC3E}">
        <p14:creationId xmlns:p14="http://schemas.microsoft.com/office/powerpoint/2010/main" val="3954045086"/>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p:nvPr/>
        </p:nvSpPr>
        <p:spPr>
          <a:xfrm>
            <a:off x="433432" y="2681201"/>
            <a:ext cx="12137938" cy="439120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438148">
              <a:defRPr/>
            </a:pPr>
            <a:r>
              <a:rPr lang="ne-NP" sz="5760" b="1" dirty="0">
                <a:solidFill>
                  <a:srgbClr val="FFFFFF"/>
                </a:solidFill>
              </a:rPr>
              <a:t>(प्रेमी छन् सियोनमा) ३</a:t>
            </a:r>
            <a:r>
              <a:rPr lang="en-US" sz="5760" b="1" dirty="0">
                <a:solidFill>
                  <a:srgbClr val="FFFFFF"/>
                </a:solidFill>
              </a:rPr>
              <a:t> </a:t>
            </a:r>
            <a:r>
              <a:rPr lang="ne-NP" sz="5760" b="1" dirty="0">
                <a:solidFill>
                  <a:srgbClr val="FFFFFF"/>
                </a:solidFill>
              </a:rPr>
              <a:t>प्रेम गर्दै जाऊँ</a:t>
            </a:r>
          </a:p>
          <a:p>
            <a:pPr defTabSz="438148">
              <a:defRPr/>
            </a:pPr>
            <a:r>
              <a:rPr lang="ne-NP" sz="5760" b="1" dirty="0">
                <a:solidFill>
                  <a:srgbClr val="FFFFFF"/>
                </a:solidFill>
              </a:rPr>
              <a:t>हो ! (जय हल्लेलूयाह) ३आनन्द मनाऊँ ।</a:t>
            </a:r>
            <a:endParaRPr lang="en-US" sz="5760" b="1" dirty="0">
              <a:solidFill>
                <a:srgbClr val="FFFFFF"/>
              </a:solidFill>
            </a:endParaRPr>
          </a:p>
          <a:p>
            <a:pPr defTabSz="438148">
              <a:defRPr/>
            </a:pPr>
            <a:endParaRPr lang="en-US" sz="5760" b="1" dirty="0">
              <a:solidFill>
                <a:srgbClr val="FFFFFF"/>
              </a:solidFill>
            </a:endParaRPr>
          </a:p>
          <a:p>
            <a:pPr defTabSz="438148">
              <a:defRPr/>
            </a:pPr>
            <a:r>
              <a:rPr lang="ne-NP" sz="5760" b="1" dirty="0">
                <a:solidFill>
                  <a:srgbClr val="FFFF00"/>
                </a:solidFill>
              </a:rPr>
              <a:t>(</a:t>
            </a:r>
            <a:r>
              <a:rPr lang="en-US" sz="5120" b="1" dirty="0" err="1">
                <a:solidFill>
                  <a:srgbClr val="FFFF00"/>
                </a:solidFill>
              </a:rPr>
              <a:t>premi</a:t>
            </a:r>
            <a:r>
              <a:rPr lang="en-US" sz="5120" b="1" dirty="0">
                <a:solidFill>
                  <a:srgbClr val="FFFF00"/>
                </a:solidFill>
              </a:rPr>
              <a:t> </a:t>
            </a:r>
            <a:r>
              <a:rPr lang="en-US" sz="5120" b="1" dirty="0" err="1">
                <a:solidFill>
                  <a:srgbClr val="FFFF00"/>
                </a:solidFill>
              </a:rPr>
              <a:t>chan</a:t>
            </a:r>
            <a:r>
              <a:rPr lang="en-US" sz="5120" b="1" dirty="0">
                <a:solidFill>
                  <a:srgbClr val="FFFF00"/>
                </a:solidFill>
              </a:rPr>
              <a:t> </a:t>
            </a:r>
            <a:r>
              <a:rPr lang="en-US" sz="5120" b="1" dirty="0" err="1">
                <a:solidFill>
                  <a:srgbClr val="FFFF00"/>
                </a:solidFill>
              </a:rPr>
              <a:t>siyon-maa</a:t>
            </a:r>
            <a:r>
              <a:rPr lang="en-US" sz="5120" b="1" dirty="0">
                <a:solidFill>
                  <a:srgbClr val="FFFF00"/>
                </a:solidFill>
              </a:rPr>
              <a:t>) 3 prem gardai </a:t>
            </a:r>
            <a:r>
              <a:rPr lang="en-US" sz="5120" b="1" dirty="0" err="1">
                <a:solidFill>
                  <a:srgbClr val="FFFF00"/>
                </a:solidFill>
              </a:rPr>
              <a:t>jaauň</a:t>
            </a:r>
            <a:endParaRPr lang="en-US" sz="5120" b="1" dirty="0">
              <a:solidFill>
                <a:srgbClr val="FFFF00"/>
              </a:solidFill>
            </a:endParaRPr>
          </a:p>
          <a:p>
            <a:pPr defTabSz="438148">
              <a:defRPr/>
            </a:pPr>
            <a:r>
              <a:rPr lang="en-US" sz="5120" b="1" dirty="0">
                <a:solidFill>
                  <a:srgbClr val="FFFF00"/>
                </a:solidFill>
              </a:rPr>
              <a:t>ho ! (jai </a:t>
            </a:r>
            <a:r>
              <a:rPr lang="en-US" sz="5120" b="1" dirty="0" err="1">
                <a:solidFill>
                  <a:srgbClr val="FFFF00"/>
                </a:solidFill>
              </a:rPr>
              <a:t>halleluyaah</a:t>
            </a:r>
            <a:r>
              <a:rPr lang="en-US" sz="5120" b="1" dirty="0">
                <a:solidFill>
                  <a:srgbClr val="FFFF00"/>
                </a:solidFill>
              </a:rPr>
              <a:t>) 3 </a:t>
            </a:r>
            <a:r>
              <a:rPr lang="en-US" sz="5120" b="1" dirty="0" err="1">
                <a:solidFill>
                  <a:srgbClr val="FFFF00"/>
                </a:solidFill>
              </a:rPr>
              <a:t>aanand</a:t>
            </a:r>
            <a:r>
              <a:rPr lang="en-US" sz="5120" b="1" dirty="0">
                <a:solidFill>
                  <a:srgbClr val="FFFF00"/>
                </a:solidFill>
              </a:rPr>
              <a:t> </a:t>
            </a:r>
            <a:r>
              <a:rPr lang="en-US" sz="5120" b="1" dirty="0" err="1">
                <a:solidFill>
                  <a:srgbClr val="FFFF00"/>
                </a:solidFill>
              </a:rPr>
              <a:t>manaauň</a:t>
            </a:r>
            <a:endParaRPr lang="en-US" sz="5120" b="1" dirty="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p:nvPr/>
        </p:nvSpPr>
        <p:spPr>
          <a:xfrm>
            <a:off x="300384" y="1400851"/>
            <a:ext cx="12404037" cy="6951903"/>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438148">
              <a:defRPr/>
            </a:pPr>
            <a:r>
              <a:rPr lang="ne-NP" sz="6400" b="1" dirty="0">
                <a:solidFill>
                  <a:srgbClr val="FFFFFF"/>
                </a:solidFill>
              </a:rPr>
              <a:t>(नाच्दै जाऊँ सियोनमा) ३</a:t>
            </a:r>
            <a:r>
              <a:rPr lang="en-US" sz="6400" b="1" dirty="0">
                <a:solidFill>
                  <a:srgbClr val="FFFFFF"/>
                </a:solidFill>
              </a:rPr>
              <a:t> </a:t>
            </a:r>
            <a:r>
              <a:rPr lang="ne-NP" sz="6400" b="1" dirty="0">
                <a:solidFill>
                  <a:srgbClr val="FFFFFF"/>
                </a:solidFill>
              </a:rPr>
              <a:t>प्रेमी येशूकहाँ</a:t>
            </a:r>
          </a:p>
          <a:p>
            <a:pPr defTabSz="438148">
              <a:defRPr/>
            </a:pPr>
            <a:r>
              <a:rPr lang="ne-NP" sz="6400" b="1" dirty="0">
                <a:solidFill>
                  <a:srgbClr val="FFFFFF"/>
                </a:solidFill>
              </a:rPr>
              <a:t>हो ! (जय हल्लेलूयाह) ३</a:t>
            </a:r>
            <a:r>
              <a:rPr lang="en-US" sz="6400" b="1" dirty="0">
                <a:solidFill>
                  <a:srgbClr val="FFFFFF"/>
                </a:solidFill>
              </a:rPr>
              <a:t> </a:t>
            </a:r>
            <a:r>
              <a:rPr lang="ne-NP" sz="6400" b="1" dirty="0">
                <a:solidFill>
                  <a:srgbClr val="FFFFFF"/>
                </a:solidFill>
              </a:rPr>
              <a:t>आनन्द मनाऊँ ।</a:t>
            </a:r>
            <a:endParaRPr lang="en-US" sz="6400" b="1" dirty="0">
              <a:solidFill>
                <a:srgbClr val="FFFFFF"/>
              </a:solidFill>
            </a:endParaRPr>
          </a:p>
          <a:p>
            <a:pPr defTabSz="438148">
              <a:defRPr/>
            </a:pPr>
            <a:endParaRPr lang="en-US" sz="6400" b="1" dirty="0">
              <a:solidFill>
                <a:srgbClr val="FFFFFF"/>
              </a:solidFill>
            </a:endParaRPr>
          </a:p>
          <a:p>
            <a:pPr defTabSz="438148">
              <a:defRPr/>
            </a:pPr>
            <a:r>
              <a:rPr lang="ne-NP" sz="6400" b="1" dirty="0">
                <a:solidFill>
                  <a:srgbClr val="FFFF00"/>
                </a:solidFill>
              </a:rPr>
              <a:t>(</a:t>
            </a:r>
            <a:r>
              <a:rPr lang="en-US" sz="6400" b="1" dirty="0" err="1">
                <a:solidFill>
                  <a:srgbClr val="FFFF00"/>
                </a:solidFill>
              </a:rPr>
              <a:t>naacdai</a:t>
            </a:r>
            <a:r>
              <a:rPr lang="en-US" sz="6400" b="1" dirty="0">
                <a:solidFill>
                  <a:srgbClr val="FFFF00"/>
                </a:solidFill>
              </a:rPr>
              <a:t> </a:t>
            </a:r>
            <a:r>
              <a:rPr lang="en-US" sz="6400" b="1" dirty="0" err="1">
                <a:solidFill>
                  <a:srgbClr val="FFFF00"/>
                </a:solidFill>
              </a:rPr>
              <a:t>jaauň</a:t>
            </a:r>
            <a:r>
              <a:rPr lang="en-US" sz="6400" b="1" dirty="0">
                <a:solidFill>
                  <a:srgbClr val="FFFF00"/>
                </a:solidFill>
              </a:rPr>
              <a:t> </a:t>
            </a:r>
            <a:r>
              <a:rPr lang="en-US" sz="6400" b="1" dirty="0" err="1">
                <a:solidFill>
                  <a:srgbClr val="FFFF00"/>
                </a:solidFill>
              </a:rPr>
              <a:t>siyon-maa</a:t>
            </a:r>
            <a:r>
              <a:rPr lang="en-US" sz="6400" b="1" dirty="0">
                <a:solidFill>
                  <a:srgbClr val="FFFF00"/>
                </a:solidFill>
              </a:rPr>
              <a:t>) 3 </a:t>
            </a:r>
          </a:p>
          <a:p>
            <a:pPr defTabSz="438148">
              <a:defRPr/>
            </a:pPr>
            <a:r>
              <a:rPr lang="en-US" sz="6400" b="1" dirty="0" err="1">
                <a:solidFill>
                  <a:srgbClr val="FFFF00"/>
                </a:solidFill>
              </a:rPr>
              <a:t>premi</a:t>
            </a:r>
            <a:r>
              <a:rPr lang="en-US" sz="6400" b="1" dirty="0">
                <a:solidFill>
                  <a:srgbClr val="FFFF00"/>
                </a:solidFill>
              </a:rPr>
              <a:t> </a:t>
            </a:r>
            <a:r>
              <a:rPr lang="en-US" sz="6400" b="1" dirty="0" err="1">
                <a:solidFill>
                  <a:srgbClr val="FFFF00"/>
                </a:solidFill>
              </a:rPr>
              <a:t>yeshu-ka'aaň</a:t>
            </a:r>
            <a:endParaRPr lang="en-US" sz="6400" b="1" dirty="0">
              <a:solidFill>
                <a:srgbClr val="FFFF00"/>
              </a:solidFill>
            </a:endParaRPr>
          </a:p>
          <a:p>
            <a:pPr defTabSz="438148">
              <a:defRPr/>
            </a:pPr>
            <a:r>
              <a:rPr lang="en-US" sz="6400" b="1" dirty="0">
                <a:solidFill>
                  <a:srgbClr val="FFFF00"/>
                </a:solidFill>
              </a:rPr>
              <a:t>ho ! (jai </a:t>
            </a:r>
            <a:r>
              <a:rPr lang="en-US" sz="6400" b="1" dirty="0" err="1">
                <a:solidFill>
                  <a:srgbClr val="FFFF00"/>
                </a:solidFill>
              </a:rPr>
              <a:t>halleluyaah</a:t>
            </a:r>
            <a:r>
              <a:rPr lang="en-US" sz="6400" b="1" dirty="0">
                <a:solidFill>
                  <a:srgbClr val="FFFF00"/>
                </a:solidFill>
              </a:rPr>
              <a:t>) 3 </a:t>
            </a:r>
          </a:p>
          <a:p>
            <a:pPr defTabSz="438148">
              <a:defRPr/>
            </a:pPr>
            <a:r>
              <a:rPr lang="en-US" sz="6400" b="1" dirty="0" err="1">
                <a:solidFill>
                  <a:srgbClr val="FFFF00"/>
                </a:solidFill>
              </a:rPr>
              <a:t>aanand</a:t>
            </a:r>
            <a:r>
              <a:rPr lang="en-US" sz="6400" b="1" dirty="0">
                <a:solidFill>
                  <a:srgbClr val="FFFF00"/>
                </a:solidFill>
              </a:rPr>
              <a:t> </a:t>
            </a:r>
            <a:r>
              <a:rPr lang="en-US" sz="6400" b="1" dirty="0" err="1">
                <a:solidFill>
                  <a:srgbClr val="FFFF00"/>
                </a:solidFill>
              </a:rPr>
              <a:t>manaauň</a:t>
            </a:r>
            <a:endParaRPr lang="en-US" sz="6400" b="1" dirty="0">
              <a:solidFill>
                <a:srgbClr val="FFFF00"/>
              </a:solidFill>
            </a:endParaRPr>
          </a:p>
        </p:txBody>
      </p:sp>
    </p:spTree>
    <p:extLst>
      <p:ext uri="{BB962C8B-B14F-4D97-AF65-F5344CB8AC3E}">
        <p14:creationId xmlns:p14="http://schemas.microsoft.com/office/powerpoint/2010/main" val="352285945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300383" y="1400850"/>
            <a:ext cx="12404037" cy="6951903"/>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438148">
              <a:defRPr/>
            </a:pPr>
            <a:r>
              <a:rPr lang="ne-NP" sz="6400" b="1" dirty="0">
                <a:solidFill>
                  <a:srgbClr val="FFFFFF"/>
                </a:solidFill>
              </a:rPr>
              <a:t>(गाउँदै जाऊँ सियोनमा) ३</a:t>
            </a:r>
            <a:r>
              <a:rPr lang="en-US" sz="6400" b="1" dirty="0">
                <a:solidFill>
                  <a:srgbClr val="FFFFFF"/>
                </a:solidFill>
              </a:rPr>
              <a:t> </a:t>
            </a:r>
            <a:r>
              <a:rPr lang="ne-NP" sz="6400" b="1" dirty="0">
                <a:solidFill>
                  <a:srgbClr val="FFFFFF"/>
                </a:solidFill>
              </a:rPr>
              <a:t>प्रेमी येशूकहाँ</a:t>
            </a:r>
          </a:p>
          <a:p>
            <a:pPr defTabSz="438148">
              <a:defRPr/>
            </a:pPr>
            <a:r>
              <a:rPr lang="ne-NP" sz="6400" b="1" dirty="0">
                <a:solidFill>
                  <a:srgbClr val="FFFFFF"/>
                </a:solidFill>
              </a:rPr>
              <a:t>हो ! (जय हल्लेलूयाह) ३</a:t>
            </a:r>
            <a:r>
              <a:rPr lang="en-US" sz="6400" b="1" dirty="0">
                <a:solidFill>
                  <a:srgbClr val="FFFFFF"/>
                </a:solidFill>
              </a:rPr>
              <a:t> </a:t>
            </a:r>
            <a:r>
              <a:rPr lang="ne-NP" sz="6400" b="1" dirty="0">
                <a:solidFill>
                  <a:srgbClr val="FFFFFF"/>
                </a:solidFill>
              </a:rPr>
              <a:t>आनन्द मनाऊँ ।</a:t>
            </a:r>
            <a:endParaRPr lang="en-US" sz="6400" b="1" dirty="0">
              <a:solidFill>
                <a:srgbClr val="FFFFFF"/>
              </a:solidFill>
            </a:endParaRPr>
          </a:p>
          <a:p>
            <a:pPr defTabSz="438148">
              <a:defRPr/>
            </a:pPr>
            <a:endParaRPr lang="en-US" sz="6400" b="1" dirty="0">
              <a:solidFill>
                <a:srgbClr val="FFFFFF"/>
              </a:solidFill>
            </a:endParaRPr>
          </a:p>
          <a:p>
            <a:pPr defTabSz="438148">
              <a:defRPr/>
            </a:pPr>
            <a:r>
              <a:rPr lang="ne-NP" sz="6400" b="1" dirty="0">
                <a:solidFill>
                  <a:srgbClr val="FFFF00"/>
                </a:solidFill>
              </a:rPr>
              <a:t>(</a:t>
            </a:r>
            <a:r>
              <a:rPr lang="en-US" sz="6400" b="1" dirty="0" err="1">
                <a:solidFill>
                  <a:srgbClr val="FFFF00"/>
                </a:solidFill>
              </a:rPr>
              <a:t>gaauňdai</a:t>
            </a:r>
            <a:r>
              <a:rPr lang="en-US" sz="6400" b="1" dirty="0">
                <a:solidFill>
                  <a:srgbClr val="FFFF00"/>
                </a:solidFill>
              </a:rPr>
              <a:t> </a:t>
            </a:r>
            <a:r>
              <a:rPr lang="en-US" sz="6400" b="1" dirty="0" err="1">
                <a:solidFill>
                  <a:srgbClr val="FFFF00"/>
                </a:solidFill>
              </a:rPr>
              <a:t>jaauň</a:t>
            </a:r>
            <a:r>
              <a:rPr lang="en-US" sz="6400" b="1" dirty="0">
                <a:solidFill>
                  <a:srgbClr val="FFFF00"/>
                </a:solidFill>
              </a:rPr>
              <a:t> </a:t>
            </a:r>
            <a:r>
              <a:rPr lang="en-US" sz="6400" b="1" dirty="0" err="1">
                <a:solidFill>
                  <a:srgbClr val="FFFF00"/>
                </a:solidFill>
              </a:rPr>
              <a:t>siyon-maa</a:t>
            </a:r>
            <a:r>
              <a:rPr lang="en-US" sz="6400" b="1" dirty="0">
                <a:solidFill>
                  <a:srgbClr val="FFFF00"/>
                </a:solidFill>
              </a:rPr>
              <a:t>) 3</a:t>
            </a:r>
          </a:p>
          <a:p>
            <a:pPr defTabSz="438148">
              <a:defRPr/>
            </a:pPr>
            <a:r>
              <a:rPr lang="en-US" sz="6400" b="1" dirty="0" err="1">
                <a:solidFill>
                  <a:srgbClr val="FFFF00"/>
                </a:solidFill>
              </a:rPr>
              <a:t>premi</a:t>
            </a:r>
            <a:r>
              <a:rPr lang="en-US" sz="6400" b="1" dirty="0">
                <a:solidFill>
                  <a:srgbClr val="FFFF00"/>
                </a:solidFill>
              </a:rPr>
              <a:t> </a:t>
            </a:r>
            <a:r>
              <a:rPr lang="en-US" sz="6400" b="1" dirty="0" err="1">
                <a:solidFill>
                  <a:srgbClr val="FFFF00"/>
                </a:solidFill>
              </a:rPr>
              <a:t>yeshu-ka'aaň</a:t>
            </a:r>
            <a:endParaRPr lang="en-US" sz="6400" b="1" dirty="0">
              <a:solidFill>
                <a:srgbClr val="FFFF00"/>
              </a:solidFill>
            </a:endParaRPr>
          </a:p>
          <a:p>
            <a:pPr defTabSz="438148">
              <a:defRPr/>
            </a:pPr>
            <a:r>
              <a:rPr lang="en-US" sz="6400" b="1" dirty="0">
                <a:solidFill>
                  <a:srgbClr val="FFFF00"/>
                </a:solidFill>
              </a:rPr>
              <a:t>ho ! (jai </a:t>
            </a:r>
            <a:r>
              <a:rPr lang="en-US" sz="6400" b="1" dirty="0" err="1">
                <a:solidFill>
                  <a:srgbClr val="FFFF00"/>
                </a:solidFill>
              </a:rPr>
              <a:t>halleluyaah</a:t>
            </a:r>
            <a:r>
              <a:rPr lang="en-US" sz="6400" b="1" dirty="0">
                <a:solidFill>
                  <a:srgbClr val="FFFF00"/>
                </a:solidFill>
              </a:rPr>
              <a:t>) 3</a:t>
            </a:r>
          </a:p>
          <a:p>
            <a:pPr defTabSz="438148">
              <a:defRPr/>
            </a:pPr>
            <a:r>
              <a:rPr lang="en-US" sz="6400" b="1" dirty="0" err="1">
                <a:solidFill>
                  <a:srgbClr val="FFFF00"/>
                </a:solidFill>
              </a:rPr>
              <a:t>aanand</a:t>
            </a:r>
            <a:r>
              <a:rPr lang="en-US" sz="6400" b="1" dirty="0">
                <a:solidFill>
                  <a:srgbClr val="FFFF00"/>
                </a:solidFill>
              </a:rPr>
              <a:t> </a:t>
            </a:r>
            <a:r>
              <a:rPr lang="en-US" sz="6400" b="1" dirty="0" err="1">
                <a:solidFill>
                  <a:srgbClr val="FFFF00"/>
                </a:solidFill>
              </a:rPr>
              <a:t>manaauň</a:t>
            </a:r>
            <a:endParaRPr lang="en-US" sz="6400" b="1" dirty="0">
              <a:solidFill>
                <a:srgbClr val="FFFF00"/>
              </a:solidFill>
            </a:endParaRPr>
          </a:p>
        </p:txBody>
      </p:sp>
    </p:spTree>
    <p:extLst>
      <p:ext uri="{BB962C8B-B14F-4D97-AF65-F5344CB8AC3E}">
        <p14:creationId xmlns:p14="http://schemas.microsoft.com/office/powerpoint/2010/main" val="913344747"/>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82160"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4500" b="1" i="0" u="none" strike="noStrike" kern="0" cap="none" spc="0" normalizeH="0" baseline="0" noProof="0">
                <a:ln>
                  <a:noFill/>
                </a:ln>
                <a:solidFill>
                  <a:srgbClr val="FFFB00"/>
                </a:solidFill>
                <a:effectLst/>
                <a:uLnTx/>
                <a:uFillTx/>
                <a:latin typeface="Times"/>
                <a:cs typeface="Times"/>
                <a:sym typeface="Times"/>
              </a:rPr>
              <a:t>परमेश्वरको महिमालाई उचालौं</a:t>
            </a:r>
          </a:p>
        </p:txBody>
      </p:sp>
    </p:spTree>
    <p:extLst>
      <p:ext uri="{BB962C8B-B14F-4D97-AF65-F5344CB8AC3E}">
        <p14:creationId xmlns:p14="http://schemas.microsoft.com/office/powerpoint/2010/main" val="254550232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7" name="Shape 287"/>
          <p:cNvSpPr/>
          <p:nvPr/>
        </p:nvSpPr>
        <p:spPr>
          <a:xfrm>
            <a:off x="314633" y="3961550"/>
            <a:ext cx="12066147" cy="1830501"/>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p>
            <a:pPr defTabSz="257173" hangingPunct="1">
              <a:defRPr sz="6200" b="1" i="1">
                <a:solidFill>
                  <a:srgbClr val="FFFB00"/>
                </a:solidFill>
                <a:latin typeface="Times"/>
                <a:ea typeface="Times"/>
                <a:cs typeface="Times"/>
                <a:sym typeface="Times"/>
              </a:defRPr>
            </a:pPr>
            <a:r>
              <a:rPr lang="en-US" sz="5760" b="1" i="1" kern="1200" dirty="0">
                <a:solidFill>
                  <a:srgbClr val="FFFB00"/>
                </a:solidFill>
                <a:latin typeface="Times"/>
                <a:cs typeface="Times"/>
                <a:sym typeface="Times"/>
              </a:rPr>
              <a:t>C061</a:t>
            </a:r>
            <a:r>
              <a:rPr sz="5760" b="1" i="1" kern="1200" dirty="0">
                <a:solidFill>
                  <a:srgbClr val="FFFB00"/>
                </a:solidFill>
                <a:latin typeface="Times"/>
                <a:cs typeface="Times"/>
                <a:sym typeface="Times"/>
              </a:rPr>
              <a:t>:</a:t>
            </a:r>
            <a:r>
              <a:rPr lang="en-US" sz="5760" b="1" i="1" kern="1200" dirty="0">
                <a:solidFill>
                  <a:srgbClr val="FFFB00"/>
                </a:solidFill>
                <a:latin typeface="Times"/>
                <a:cs typeface="Times"/>
                <a:sym typeface="Times"/>
              </a:rPr>
              <a:t> </a:t>
            </a:r>
          </a:p>
          <a:p>
            <a:pPr defTabSz="731540" eaLnBrk="0" fontAlgn="base" hangingPunct="1">
              <a:spcBef>
                <a:spcPct val="0"/>
              </a:spcBef>
              <a:spcAft>
                <a:spcPct val="0"/>
              </a:spcAft>
              <a:defRPr/>
            </a:pPr>
            <a:r>
              <a:rPr lang="hi-IN" altLang="en-US" sz="5760" b="1" i="1" kern="1200" dirty="0">
                <a:solidFill>
                  <a:srgbClr val="FFFF00"/>
                </a:solidFill>
                <a:latin typeface="Arial Unicode MS"/>
                <a:ea typeface="+mn-ea"/>
                <a:cs typeface="Mangal" panose="02040503050203030202" pitchFamily="18" charset="0"/>
              </a:rPr>
              <a:t>होसन्‍‌ना, होसन्‍‌ना,</a:t>
            </a:r>
            <a:r>
              <a:rPr lang="en-US" altLang="en-US" sz="5760" b="1" i="1" kern="1200" dirty="0">
                <a:solidFill>
                  <a:srgbClr val="FFFF00"/>
                </a:solidFill>
                <a:latin typeface="Arial Unicode MS"/>
                <a:ea typeface="+mn-ea"/>
                <a:cs typeface="+mn-cs"/>
              </a:rPr>
              <a:t> </a:t>
            </a:r>
            <a:r>
              <a:rPr lang="hi-IN" altLang="en-US" sz="5760" b="1" i="1" kern="1200" dirty="0">
                <a:solidFill>
                  <a:srgbClr val="FFFF00"/>
                </a:solidFill>
                <a:latin typeface="Arial Unicode MS"/>
                <a:ea typeface="+mn-ea"/>
                <a:cs typeface="Mangal" panose="02040503050203030202" pitchFamily="18" charset="0"/>
              </a:rPr>
              <a:t>होसन्‍‌ना</a:t>
            </a:r>
            <a:endParaRPr sz="5760" i="1" kern="1200" dirty="0">
              <a:solidFill>
                <a:srgbClr val="FFFF00"/>
              </a:solidFill>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0" name="Shape 380"/>
          <p:cNvSpPr/>
          <p:nvPr/>
        </p:nvSpPr>
        <p:spPr>
          <a:xfrm>
            <a:off x="340864" y="763682"/>
            <a:ext cx="12323072" cy="824328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457200">
              <a:defRPr b="1" i="1">
                <a:latin typeface="Times New Roman"/>
                <a:ea typeface="Times New Roman"/>
                <a:cs typeface="Times New Roman"/>
                <a:sym typeface="Times New Roman"/>
              </a:defRPr>
            </a:pPr>
            <a:r>
              <a:rPr dirty="0" err="1"/>
              <a:t>स्वर्गमा</a:t>
            </a:r>
            <a:r>
              <a:rPr dirty="0"/>
              <a:t> </a:t>
            </a:r>
            <a:r>
              <a:rPr dirty="0" err="1"/>
              <a:t>चढिजानुभयो</a:t>
            </a:r>
            <a:r>
              <a:rPr dirty="0"/>
              <a:t>, </a:t>
            </a:r>
            <a:r>
              <a:rPr dirty="0" err="1"/>
              <a:t>अनि</a:t>
            </a:r>
            <a:r>
              <a:rPr dirty="0"/>
              <a:t> </a:t>
            </a:r>
            <a:r>
              <a:rPr dirty="0" err="1"/>
              <a:t>सर्वशक्तिमान्</a:t>
            </a:r>
            <a:r>
              <a:rPr dirty="0"/>
              <a:t> </a:t>
            </a:r>
            <a:r>
              <a:rPr dirty="0" err="1"/>
              <a:t>परमेश्वर</a:t>
            </a:r>
            <a:r>
              <a:rPr dirty="0"/>
              <a:t> </a:t>
            </a:r>
            <a:r>
              <a:rPr dirty="0" err="1"/>
              <a:t>पिताको</a:t>
            </a:r>
            <a:r>
              <a:rPr dirty="0"/>
              <a:t> </a:t>
            </a:r>
            <a:r>
              <a:rPr dirty="0" err="1"/>
              <a:t>दाहिने</a:t>
            </a:r>
            <a:r>
              <a:rPr dirty="0"/>
              <a:t> </a:t>
            </a:r>
            <a:r>
              <a:rPr dirty="0" err="1"/>
              <a:t>हातपट्टि</a:t>
            </a:r>
            <a:r>
              <a:rPr dirty="0"/>
              <a:t> </a:t>
            </a:r>
            <a:r>
              <a:rPr dirty="0" err="1"/>
              <a:t>बस्नुभएको</a:t>
            </a:r>
            <a:r>
              <a:rPr dirty="0"/>
              <a:t> छ; </a:t>
            </a:r>
            <a:r>
              <a:rPr dirty="0" err="1"/>
              <a:t>जहाँदेखि</a:t>
            </a:r>
            <a:r>
              <a:rPr dirty="0"/>
              <a:t> </a:t>
            </a:r>
            <a:r>
              <a:rPr dirty="0" err="1"/>
              <a:t>उहाँ</a:t>
            </a:r>
            <a:r>
              <a:rPr dirty="0"/>
              <a:t> </a:t>
            </a:r>
            <a:r>
              <a:rPr dirty="0" err="1"/>
              <a:t>जिउँदा</a:t>
            </a:r>
            <a:r>
              <a:rPr dirty="0"/>
              <a:t> र </a:t>
            </a:r>
            <a:r>
              <a:rPr dirty="0" err="1"/>
              <a:t>मरेकाहरुको</a:t>
            </a:r>
            <a:r>
              <a:rPr dirty="0"/>
              <a:t> </a:t>
            </a:r>
            <a:r>
              <a:rPr dirty="0" err="1"/>
              <a:t>न्याय</a:t>
            </a:r>
            <a:r>
              <a:rPr dirty="0"/>
              <a:t> </a:t>
            </a:r>
            <a:r>
              <a:rPr dirty="0" err="1"/>
              <a:t>गर्नलाई</a:t>
            </a:r>
            <a:r>
              <a:rPr dirty="0"/>
              <a:t> </a:t>
            </a:r>
            <a:r>
              <a:rPr dirty="0" err="1"/>
              <a:t>फेरि</a:t>
            </a:r>
            <a:r>
              <a:rPr dirty="0"/>
              <a:t> </a:t>
            </a:r>
            <a:r>
              <a:rPr dirty="0" err="1"/>
              <a:t>आउनुहुनेछ</a:t>
            </a:r>
            <a:r>
              <a:rPr dirty="0"/>
              <a:t>।</a:t>
            </a:r>
            <a:endParaRPr lang="en-US" dirty="0"/>
          </a:p>
          <a:p>
            <a:pPr algn="l" defTabSz="457200">
              <a:defRPr b="1" i="1">
                <a:latin typeface="Times New Roman"/>
                <a:ea typeface="Times New Roman"/>
                <a:cs typeface="Times New Roman"/>
                <a:sym typeface="Times New Roman"/>
              </a:defRPr>
            </a:pPr>
            <a:endParaRPr dirty="0"/>
          </a:p>
          <a:p>
            <a:pPr algn="l" defTabSz="457200">
              <a:defRPr b="1" i="1">
                <a:latin typeface="Times New Roman"/>
                <a:ea typeface="Times New Roman"/>
                <a:cs typeface="Times New Roman"/>
                <a:sym typeface="Times New Roman"/>
              </a:defRPr>
            </a:pPr>
            <a:r>
              <a:rPr dirty="0"/>
              <a:t>म </a:t>
            </a:r>
            <a:r>
              <a:rPr dirty="0" err="1"/>
              <a:t>विश्वास</a:t>
            </a:r>
            <a:r>
              <a:rPr dirty="0"/>
              <a:t> </a:t>
            </a:r>
            <a:r>
              <a:rPr dirty="0" err="1"/>
              <a:t>गर्दछु</a:t>
            </a:r>
            <a:r>
              <a:rPr dirty="0"/>
              <a:t> </a:t>
            </a:r>
            <a:r>
              <a:rPr dirty="0" err="1"/>
              <a:t>पवित्र</a:t>
            </a:r>
            <a:r>
              <a:rPr dirty="0"/>
              <a:t> </a:t>
            </a:r>
            <a:r>
              <a:rPr dirty="0" err="1"/>
              <a:t>आत्मामाथि</a:t>
            </a:r>
            <a:r>
              <a:rPr dirty="0"/>
              <a:t>; </a:t>
            </a:r>
            <a:r>
              <a:rPr dirty="0" err="1"/>
              <a:t>पवित्र</a:t>
            </a:r>
            <a:r>
              <a:rPr dirty="0"/>
              <a:t> </a:t>
            </a:r>
            <a:r>
              <a:rPr dirty="0" err="1"/>
              <a:t>मण्डलीमाथि</a:t>
            </a:r>
            <a:r>
              <a:rPr dirty="0"/>
              <a:t>; </a:t>
            </a:r>
            <a:r>
              <a:rPr dirty="0" err="1"/>
              <a:t>पवित्रहरुको</a:t>
            </a:r>
            <a:r>
              <a:rPr dirty="0"/>
              <a:t> </a:t>
            </a:r>
            <a:r>
              <a:rPr dirty="0" err="1"/>
              <a:t>संगतिमाथि</a:t>
            </a:r>
            <a:r>
              <a:rPr dirty="0"/>
              <a:t>; </a:t>
            </a:r>
            <a:r>
              <a:rPr dirty="0" err="1"/>
              <a:t>पाप</a:t>
            </a:r>
            <a:r>
              <a:rPr dirty="0"/>
              <a:t> </a:t>
            </a:r>
            <a:r>
              <a:rPr dirty="0" err="1"/>
              <a:t>मोचनमाथि</a:t>
            </a:r>
            <a:r>
              <a:rPr dirty="0"/>
              <a:t>; </a:t>
            </a:r>
            <a:r>
              <a:rPr dirty="0" err="1"/>
              <a:t>शरीरको</a:t>
            </a:r>
            <a:r>
              <a:rPr dirty="0"/>
              <a:t> </a:t>
            </a:r>
            <a:r>
              <a:rPr dirty="0" err="1"/>
              <a:t>पुनरुत्थानमाथि</a:t>
            </a:r>
            <a:r>
              <a:rPr dirty="0"/>
              <a:t>; र </a:t>
            </a:r>
            <a:r>
              <a:rPr dirty="0" err="1"/>
              <a:t>अनन्त</a:t>
            </a:r>
            <a:r>
              <a:rPr dirty="0"/>
              <a:t> </a:t>
            </a:r>
            <a:r>
              <a:rPr dirty="0" err="1"/>
              <a:t>जीवनमाथि</a:t>
            </a:r>
            <a:r>
              <a:rPr dirty="0"/>
              <a:t> । </a:t>
            </a:r>
            <a:r>
              <a:rPr dirty="0" err="1"/>
              <a:t>आमेन</a:t>
            </a:r>
            <a:endParaRPr dirty="0"/>
          </a:p>
          <a:p>
            <a:pPr algn="l" defTabSz="457200">
              <a:defRPr sz="2900" b="1" i="1">
                <a:latin typeface="Times New Roman"/>
                <a:ea typeface="Times New Roman"/>
                <a:cs typeface="Times New Roman"/>
                <a:sym typeface="Times New Roman"/>
              </a:defRPr>
            </a:pPr>
            <a:endParaRPr dirty="0"/>
          </a:p>
          <a:p>
            <a:pPr algn="l" defTabSz="457200">
              <a:defRPr b="1">
                <a:latin typeface="+mn-lt"/>
                <a:ea typeface="+mn-ea"/>
                <a:cs typeface="+mn-cs"/>
                <a:sym typeface="Helvetica"/>
              </a:defRPr>
            </a:pPr>
            <a:r>
              <a:rPr dirty="0"/>
              <a:t>He ascended into heaven and sits at the right hand of God the Father Almighty, whence he shall come to judge the living and the dead. </a:t>
            </a:r>
          </a:p>
          <a:p>
            <a:pPr algn="l" defTabSz="457200">
              <a:defRPr sz="2000" b="1">
                <a:latin typeface="+mn-lt"/>
                <a:ea typeface="+mn-ea"/>
                <a:cs typeface="+mn-cs"/>
                <a:sym typeface="Helvetica"/>
              </a:defRPr>
            </a:pPr>
            <a:endParaRPr dirty="0"/>
          </a:p>
          <a:p>
            <a:pPr algn="l" defTabSz="457200">
              <a:defRPr b="1">
                <a:latin typeface="+mn-lt"/>
                <a:ea typeface="+mn-ea"/>
                <a:cs typeface="+mn-cs"/>
                <a:sym typeface="Helvetica"/>
              </a:defRPr>
            </a:pPr>
            <a:r>
              <a:rPr dirty="0"/>
              <a:t>I believe in the Holy Spirit, the holy universal Church, the communion of saints, the forgiveness of sins, the resurrection of the body, and the life everlasting. Amen.</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1245353" y="2631955"/>
            <a:ext cx="10514096" cy="4489691"/>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होसन्‍‌ना,</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 २</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5760" b="1" kern="1200" dirty="0">
                <a:solidFill>
                  <a:srgbClr val="FFFF00"/>
                </a:solidFill>
                <a:latin typeface="Arial Unicode MS"/>
                <a:ea typeface="+mn-ea"/>
                <a:cs typeface="Mangal" panose="02040503050203030202" pitchFamily="18" charset="0"/>
              </a:rPr>
              <a:t>(</a:t>
            </a:r>
            <a:r>
              <a:rPr lang="en-US" altLang="en-US" sz="5760" b="1" kern="1200" dirty="0" err="1">
                <a:solidFill>
                  <a:srgbClr val="FFFF00"/>
                </a:solidFill>
                <a:latin typeface="Arial Unicode MS"/>
                <a:ea typeface="+mn-ea"/>
                <a:cs typeface="+mn-cs"/>
              </a:rPr>
              <a:t>hosannaa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hosannaa</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hosannaa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 2</a:t>
            </a:r>
            <a:endParaRPr lang="it-IT" sz="5120" b="1" i="1" kern="1200" dirty="0">
              <a:solidFill>
                <a:srgbClr val="FFFF00"/>
              </a:solidFill>
              <a:latin typeface="Mangal (Body)"/>
              <a:ea typeface="+mn-ea"/>
              <a:cs typeface="Mangal" panose="02040503050203030202" pitchFamily="18" charset="0"/>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1411263" y="1234932"/>
            <a:ext cx="10182275" cy="7345857"/>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उहाँको नाउँ उचालौं</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र प्रशंसा चढ़ाऔं,</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हाम्रो प्रभुलाई स्तुति होस्,</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128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uhaaň</a:t>
            </a:r>
            <a:r>
              <a:rPr lang="en-US" altLang="en-US" sz="5760" b="1" kern="1200" dirty="0">
                <a:solidFill>
                  <a:srgbClr val="FFFF00"/>
                </a:solidFill>
                <a:latin typeface="Arial Unicode MS"/>
                <a:ea typeface="+mn-ea"/>
                <a:cs typeface="+mn-cs"/>
              </a:rPr>
              <a:t>-ko </a:t>
            </a:r>
            <a:r>
              <a:rPr lang="en-US" altLang="en-US" sz="5760" b="1" kern="1200" dirty="0" err="1">
                <a:solidFill>
                  <a:srgbClr val="FFFF00"/>
                </a:solidFill>
                <a:latin typeface="Arial Unicode MS"/>
                <a:ea typeface="+mn-ea"/>
                <a:cs typeface="+mn-cs"/>
              </a:rPr>
              <a:t>naauň</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ucaalauň</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ra </a:t>
            </a:r>
            <a:r>
              <a:rPr lang="en-US" altLang="en-US" sz="5760" b="1" kern="1200" dirty="0" err="1">
                <a:solidFill>
                  <a:srgbClr val="FFFF00"/>
                </a:solidFill>
                <a:latin typeface="Arial Unicode MS"/>
                <a:ea typeface="+mn-ea"/>
                <a:cs typeface="+mn-cs"/>
              </a:rPr>
              <a:t>prashaaňsaa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caRhaauň</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haamro</a:t>
            </a:r>
            <a:r>
              <a:rPr lang="en-US" altLang="en-US" sz="5760" b="1" kern="1200" dirty="0">
                <a:solidFill>
                  <a:srgbClr val="FFFF00"/>
                </a:solidFill>
                <a:latin typeface="Arial Unicode MS"/>
                <a:ea typeface="+mn-ea"/>
                <a:cs typeface="+mn-cs"/>
              </a:rPr>
              <a:t> prabhu-</a:t>
            </a:r>
            <a:r>
              <a:rPr lang="en-US" altLang="en-US" sz="5760" b="1" kern="1200" dirty="0" err="1">
                <a:solidFill>
                  <a:srgbClr val="FFFF00"/>
                </a:solidFill>
                <a:latin typeface="Arial Unicode MS"/>
                <a:ea typeface="+mn-ea"/>
                <a:cs typeface="+mn-cs"/>
              </a:rPr>
              <a:t>laai</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stuti</a:t>
            </a:r>
            <a:r>
              <a:rPr lang="en-US" altLang="en-US" sz="5760" b="1" kern="1200" dirty="0">
                <a:solidFill>
                  <a:srgbClr val="FFFF00"/>
                </a:solidFill>
                <a:latin typeface="Arial Unicode MS"/>
                <a:ea typeface="+mn-ea"/>
                <a:cs typeface="+mn-cs"/>
              </a:rPr>
              <a:t> hos</a:t>
            </a: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hosanna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a:t>
            </a:r>
            <a:endParaRPr lang="en-US" sz="9387" b="1" i="1" kern="1200" dirty="0">
              <a:solidFill>
                <a:srgbClr val="FFFF00"/>
              </a:solidFill>
              <a:latin typeface="Mangal (Body)"/>
              <a:ea typeface="Arial Narrow"/>
              <a:cs typeface="Mangal" panose="02040503050203030202" pitchFamily="18" charset="0"/>
              <a:sym typeface="Arial Narrow"/>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1289567" y="2631955"/>
            <a:ext cx="10272043" cy="4489691"/>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(महिमा, महिमा,</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महिमा येशू राजालाई) २</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5760" b="1" kern="1200" dirty="0">
                <a:solidFill>
                  <a:srgbClr val="FFFF00"/>
                </a:solidFill>
                <a:latin typeface="Arial Unicode MS"/>
                <a:ea typeface="+mn-ea"/>
                <a:cs typeface="Mangal" panose="02040503050203030202" pitchFamily="18" charset="0"/>
              </a:rPr>
              <a:t>(</a:t>
            </a:r>
            <a:r>
              <a:rPr lang="en-US" altLang="en-US" sz="5760" b="1" kern="1200" dirty="0" err="1">
                <a:solidFill>
                  <a:srgbClr val="FFFF00"/>
                </a:solidFill>
                <a:latin typeface="Arial Unicode MS"/>
                <a:ea typeface="+mn-ea"/>
                <a:cs typeface="+mn-cs"/>
              </a:rPr>
              <a:t>mahimaa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mahimaa</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mahimaa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 2</a:t>
            </a:r>
            <a:endParaRPr lang="it-IT" sz="5120" b="1" i="1" kern="1200" dirty="0">
              <a:solidFill>
                <a:srgbClr val="FFFF00"/>
              </a:solidFill>
              <a:latin typeface="Mangal (Body)"/>
              <a:ea typeface="+mn-ea"/>
              <a:cs typeface="Mangal" panose="02040503050203030202" pitchFamily="18" charset="0"/>
            </a:endParaRPr>
          </a:p>
        </p:txBody>
      </p:sp>
    </p:spTree>
    <p:extLst>
      <p:ext uri="{BB962C8B-B14F-4D97-AF65-F5344CB8AC3E}">
        <p14:creationId xmlns:p14="http://schemas.microsoft.com/office/powerpoint/2010/main" val="432161058"/>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1411263" y="1234932"/>
            <a:ext cx="10182275" cy="7345857"/>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उहाँको नाउँ उचालौं</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र प्रशंसा चढ़ाऔं,</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हाम्रो प्रभुलाई स्तुति होस्,</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128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uhaaň</a:t>
            </a:r>
            <a:r>
              <a:rPr lang="en-US" altLang="en-US" sz="5760" b="1" kern="1200" dirty="0">
                <a:solidFill>
                  <a:srgbClr val="FFFF00"/>
                </a:solidFill>
                <a:latin typeface="Arial Unicode MS"/>
                <a:ea typeface="+mn-ea"/>
                <a:cs typeface="+mn-cs"/>
              </a:rPr>
              <a:t>-ko </a:t>
            </a:r>
            <a:r>
              <a:rPr lang="en-US" altLang="en-US" sz="5760" b="1" kern="1200" dirty="0" err="1">
                <a:solidFill>
                  <a:srgbClr val="FFFF00"/>
                </a:solidFill>
                <a:latin typeface="Arial Unicode MS"/>
                <a:ea typeface="+mn-ea"/>
                <a:cs typeface="+mn-cs"/>
              </a:rPr>
              <a:t>naauň</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ucaalauň</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ra </a:t>
            </a:r>
            <a:r>
              <a:rPr lang="en-US" altLang="en-US" sz="5760" b="1" kern="1200" dirty="0" err="1">
                <a:solidFill>
                  <a:srgbClr val="FFFF00"/>
                </a:solidFill>
                <a:latin typeface="Arial Unicode MS"/>
                <a:ea typeface="+mn-ea"/>
                <a:cs typeface="+mn-cs"/>
              </a:rPr>
              <a:t>prashaaňsaa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caRhaauň</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haamro</a:t>
            </a:r>
            <a:r>
              <a:rPr lang="en-US" altLang="en-US" sz="5760" b="1" kern="1200" dirty="0">
                <a:solidFill>
                  <a:srgbClr val="FFFF00"/>
                </a:solidFill>
                <a:latin typeface="Arial Unicode MS"/>
                <a:ea typeface="+mn-ea"/>
                <a:cs typeface="+mn-cs"/>
              </a:rPr>
              <a:t> prabhu-</a:t>
            </a:r>
            <a:r>
              <a:rPr lang="en-US" altLang="en-US" sz="5760" b="1" kern="1200" dirty="0" err="1">
                <a:solidFill>
                  <a:srgbClr val="FFFF00"/>
                </a:solidFill>
                <a:latin typeface="Arial Unicode MS"/>
                <a:ea typeface="+mn-ea"/>
                <a:cs typeface="+mn-cs"/>
              </a:rPr>
              <a:t>laai</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stuti</a:t>
            </a:r>
            <a:r>
              <a:rPr lang="en-US" altLang="en-US" sz="5760" b="1" kern="1200" dirty="0">
                <a:solidFill>
                  <a:srgbClr val="FFFF00"/>
                </a:solidFill>
                <a:latin typeface="Arial Unicode MS"/>
                <a:ea typeface="+mn-ea"/>
                <a:cs typeface="+mn-cs"/>
              </a:rPr>
              <a:t> hos</a:t>
            </a: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hosanna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a:t>
            </a:r>
            <a:endParaRPr lang="en-US" sz="9387" b="1" i="1" kern="1200" dirty="0">
              <a:solidFill>
                <a:srgbClr val="FFFF00"/>
              </a:solidFill>
              <a:latin typeface="Mangal (Body)"/>
              <a:ea typeface="Arial Narrow"/>
              <a:cs typeface="Mangal" panose="02040503050203030202" pitchFamily="18" charset="0"/>
              <a:sym typeface="Arial Narrow"/>
            </a:endParaRPr>
          </a:p>
        </p:txBody>
      </p:sp>
    </p:spTree>
    <p:extLst>
      <p:ext uri="{BB962C8B-B14F-4D97-AF65-F5344CB8AC3E}">
        <p14:creationId xmlns:p14="http://schemas.microsoft.com/office/powerpoint/2010/main" val="185892058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634739" y="2838051"/>
            <a:ext cx="11581696" cy="4489691"/>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257173" hangingPunct="1">
              <a:defRPr sz="5600" b="1">
                <a:latin typeface="Arial"/>
                <a:ea typeface="Arial"/>
                <a:cs typeface="Arial"/>
                <a:sym typeface="Arial"/>
              </a:defRPr>
            </a:pPr>
            <a:r>
              <a:rPr lang="hi-IN" altLang="en-US" sz="5760" b="1" kern="1200" dirty="0">
                <a:solidFill>
                  <a:prstClr val="white"/>
                </a:solidFill>
                <a:latin typeface="Arial Unicode MS"/>
                <a:cs typeface="Mangal" panose="02040503050203030202" pitchFamily="18" charset="0"/>
                <a:sym typeface="Arial"/>
              </a:rPr>
              <a:t>(प्रशंसा, प्रशंसा,</a:t>
            </a:r>
          </a:p>
          <a:p>
            <a:pPr defTabSz="257173" hangingPunct="1">
              <a:defRPr sz="5600" b="1">
                <a:latin typeface="Arial"/>
                <a:ea typeface="Arial"/>
                <a:cs typeface="Arial"/>
                <a:sym typeface="Arial"/>
              </a:defRPr>
            </a:pPr>
            <a:r>
              <a:rPr lang="hi-IN" altLang="en-US" sz="5760" b="1" kern="1200" dirty="0">
                <a:solidFill>
                  <a:prstClr val="white"/>
                </a:solidFill>
                <a:latin typeface="Arial Unicode MS"/>
                <a:cs typeface="Mangal" panose="02040503050203030202" pitchFamily="18" charset="0"/>
                <a:sym typeface="Arial"/>
              </a:rPr>
              <a:t>प्रशंसा येशू राजालाई) २</a:t>
            </a:r>
            <a:endParaRPr lang="en-US" altLang="en-US" sz="5760" b="1" kern="1200" dirty="0">
              <a:solidFill>
                <a:prstClr val="white"/>
              </a:solidFill>
              <a:latin typeface="Arial Unicode MS"/>
              <a:cs typeface="Mangal" panose="02040503050203030202" pitchFamily="18" charset="0"/>
              <a:sym typeface="Arial"/>
            </a:endParaRPr>
          </a:p>
          <a:p>
            <a:pPr defTabSz="257173" hangingPunct="1">
              <a:defRPr sz="5600" b="1">
                <a:latin typeface="Arial"/>
                <a:ea typeface="Arial"/>
                <a:cs typeface="Arial"/>
                <a:sym typeface="Arial"/>
              </a:defRPr>
            </a:pPr>
            <a:endParaRPr lang="en-US" altLang="en-US" sz="5760" b="1" kern="1200" dirty="0">
              <a:solidFill>
                <a:prstClr val="white"/>
              </a:solidFill>
              <a:latin typeface="Arial Unicode MS"/>
              <a:cs typeface="Mangal" panose="02040503050203030202" pitchFamily="18" charset="0"/>
              <a:sym typeface="Arial"/>
            </a:endParaRPr>
          </a:p>
          <a:p>
            <a:pPr defTabSz="257173" hangingPunct="1">
              <a:defRPr sz="5600" b="1">
                <a:latin typeface="Arial"/>
                <a:ea typeface="Arial"/>
                <a:cs typeface="Arial"/>
                <a:sym typeface="Arial"/>
              </a:defRPr>
            </a:pPr>
            <a:r>
              <a:rPr lang="hi-IN" altLang="en-US" sz="5760" b="1" kern="1200" dirty="0">
                <a:solidFill>
                  <a:srgbClr val="FFFF00"/>
                </a:solidFill>
                <a:latin typeface="Arial Unicode MS"/>
                <a:cs typeface="Mangal" panose="02040503050203030202" pitchFamily="18" charset="0"/>
                <a:sym typeface="Arial"/>
              </a:rPr>
              <a:t>(</a:t>
            </a:r>
            <a:r>
              <a:rPr lang="en-US" altLang="en-US" sz="5760" b="1" kern="1200" dirty="0" err="1">
                <a:solidFill>
                  <a:srgbClr val="FFFF00"/>
                </a:solidFill>
                <a:latin typeface="Arial Unicode MS"/>
                <a:cs typeface="Mangal" panose="02040503050203030202" pitchFamily="18" charset="0"/>
                <a:sym typeface="Arial"/>
              </a:rPr>
              <a:t>prashaaňsaa</a:t>
            </a:r>
            <a:r>
              <a:rPr lang="en-US" altLang="en-US" sz="5760" b="1" kern="1200" dirty="0">
                <a:solidFill>
                  <a:srgbClr val="FFFF00"/>
                </a:solidFill>
                <a:latin typeface="Arial Unicode MS"/>
                <a:cs typeface="Mangal" panose="02040503050203030202" pitchFamily="18" charset="0"/>
                <a:sym typeface="Arial"/>
              </a:rPr>
              <a:t>, </a:t>
            </a:r>
            <a:r>
              <a:rPr lang="en-US" altLang="en-US" sz="5760" b="1" kern="1200" dirty="0" err="1">
                <a:solidFill>
                  <a:srgbClr val="FFFF00"/>
                </a:solidFill>
                <a:latin typeface="Arial Unicode MS"/>
                <a:cs typeface="Mangal" panose="02040503050203030202" pitchFamily="18" charset="0"/>
                <a:sym typeface="Arial"/>
              </a:rPr>
              <a:t>prashaaňsaa</a:t>
            </a:r>
            <a:r>
              <a:rPr lang="en-US" altLang="en-US" sz="5760" b="1" kern="1200" dirty="0">
                <a:solidFill>
                  <a:srgbClr val="FFFF00"/>
                </a:solidFill>
                <a:latin typeface="Arial Unicode MS"/>
                <a:cs typeface="Mangal" panose="02040503050203030202" pitchFamily="18" charset="0"/>
                <a:sym typeface="Arial"/>
              </a:rPr>
              <a:t>,</a:t>
            </a:r>
          </a:p>
          <a:p>
            <a:pPr defTabSz="257173" hangingPunct="1">
              <a:defRPr sz="5600" b="1">
                <a:latin typeface="Arial"/>
                <a:ea typeface="Arial"/>
                <a:cs typeface="Arial"/>
                <a:sym typeface="Arial"/>
              </a:defRPr>
            </a:pPr>
            <a:r>
              <a:rPr lang="en-US" altLang="en-US" sz="5760" b="1" kern="1200" dirty="0" err="1">
                <a:solidFill>
                  <a:srgbClr val="FFFF00"/>
                </a:solidFill>
                <a:latin typeface="Arial Unicode MS"/>
                <a:cs typeface="Mangal" panose="02040503050203030202" pitchFamily="18" charset="0"/>
                <a:sym typeface="Arial"/>
              </a:rPr>
              <a:t>prashaaňsaa</a:t>
            </a:r>
            <a:r>
              <a:rPr lang="en-US" altLang="en-US" sz="5760" b="1" kern="1200" dirty="0">
                <a:solidFill>
                  <a:srgbClr val="FFFF00"/>
                </a:solidFill>
                <a:latin typeface="Arial Unicode MS"/>
                <a:cs typeface="Mangal" panose="02040503050203030202" pitchFamily="18" charset="0"/>
                <a:sym typeface="Arial"/>
              </a:rPr>
              <a:t> </a:t>
            </a:r>
            <a:r>
              <a:rPr lang="en-US" altLang="en-US" sz="5760" b="1" kern="1200" dirty="0" err="1">
                <a:solidFill>
                  <a:srgbClr val="FFFF00"/>
                </a:solidFill>
                <a:latin typeface="Arial Unicode MS"/>
                <a:cs typeface="Mangal" panose="02040503050203030202" pitchFamily="18" charset="0"/>
                <a:sym typeface="Arial"/>
              </a:rPr>
              <a:t>yeshu</a:t>
            </a:r>
            <a:r>
              <a:rPr lang="en-US" altLang="en-US" sz="5760" b="1" kern="1200" dirty="0">
                <a:solidFill>
                  <a:srgbClr val="FFFF00"/>
                </a:solidFill>
                <a:latin typeface="Arial Unicode MS"/>
                <a:cs typeface="Mangal" panose="02040503050203030202" pitchFamily="18" charset="0"/>
                <a:sym typeface="Arial"/>
              </a:rPr>
              <a:t> </a:t>
            </a:r>
            <a:r>
              <a:rPr lang="en-US" altLang="en-US" sz="5760" b="1" kern="1200" dirty="0" err="1">
                <a:solidFill>
                  <a:srgbClr val="FFFF00"/>
                </a:solidFill>
                <a:latin typeface="Arial Unicode MS"/>
                <a:cs typeface="Mangal" panose="02040503050203030202" pitchFamily="18" charset="0"/>
                <a:sym typeface="Arial"/>
              </a:rPr>
              <a:t>raajaa-laai</a:t>
            </a:r>
            <a:r>
              <a:rPr lang="en-US" altLang="en-US" sz="5760" b="1" kern="1200" dirty="0">
                <a:solidFill>
                  <a:srgbClr val="FFFF00"/>
                </a:solidFill>
                <a:latin typeface="Arial Unicode MS"/>
                <a:cs typeface="Mangal" panose="02040503050203030202" pitchFamily="18" charset="0"/>
                <a:sym typeface="Arial"/>
              </a:rPr>
              <a:t>) 2</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33304983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1411263" y="1234932"/>
            <a:ext cx="10182275" cy="7345857"/>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उहाँको नाउँ उचालौं</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र प्रशंसा चढ़ाऔं,</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हाम्रो प्रभुलाई स्तुति होस्,</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128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uhaaň</a:t>
            </a:r>
            <a:r>
              <a:rPr lang="en-US" altLang="en-US" sz="5760" b="1" kern="1200" dirty="0">
                <a:solidFill>
                  <a:srgbClr val="FFFF00"/>
                </a:solidFill>
                <a:latin typeface="Arial Unicode MS"/>
                <a:ea typeface="+mn-ea"/>
                <a:cs typeface="+mn-cs"/>
              </a:rPr>
              <a:t>-ko </a:t>
            </a:r>
            <a:r>
              <a:rPr lang="en-US" altLang="en-US" sz="5760" b="1" kern="1200" dirty="0" err="1">
                <a:solidFill>
                  <a:srgbClr val="FFFF00"/>
                </a:solidFill>
                <a:latin typeface="Arial Unicode MS"/>
                <a:ea typeface="+mn-ea"/>
                <a:cs typeface="+mn-cs"/>
              </a:rPr>
              <a:t>naauň</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ucaalauň</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ra </a:t>
            </a:r>
            <a:r>
              <a:rPr lang="en-US" altLang="en-US" sz="5760" b="1" kern="1200" dirty="0" err="1">
                <a:solidFill>
                  <a:srgbClr val="FFFF00"/>
                </a:solidFill>
                <a:latin typeface="Arial Unicode MS"/>
                <a:ea typeface="+mn-ea"/>
                <a:cs typeface="+mn-cs"/>
              </a:rPr>
              <a:t>prashaaňsaa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caRhaauň</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haamro</a:t>
            </a:r>
            <a:r>
              <a:rPr lang="en-US" altLang="en-US" sz="5760" b="1" kern="1200" dirty="0">
                <a:solidFill>
                  <a:srgbClr val="FFFF00"/>
                </a:solidFill>
                <a:latin typeface="Arial Unicode MS"/>
                <a:ea typeface="+mn-ea"/>
                <a:cs typeface="+mn-cs"/>
              </a:rPr>
              <a:t> prabhu-</a:t>
            </a:r>
            <a:r>
              <a:rPr lang="en-US" altLang="en-US" sz="5760" b="1" kern="1200" dirty="0" err="1">
                <a:solidFill>
                  <a:srgbClr val="FFFF00"/>
                </a:solidFill>
                <a:latin typeface="Arial Unicode MS"/>
                <a:ea typeface="+mn-ea"/>
                <a:cs typeface="+mn-cs"/>
              </a:rPr>
              <a:t>laai</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stuti</a:t>
            </a:r>
            <a:r>
              <a:rPr lang="en-US" altLang="en-US" sz="5760" b="1" kern="1200" dirty="0">
                <a:solidFill>
                  <a:srgbClr val="FFFF00"/>
                </a:solidFill>
                <a:latin typeface="Arial Unicode MS"/>
                <a:ea typeface="+mn-ea"/>
                <a:cs typeface="+mn-cs"/>
              </a:rPr>
              <a:t> hos</a:t>
            </a: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hosanna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a:t>
            </a:r>
            <a:endParaRPr lang="en-US" sz="9387" b="1" i="1" kern="1200" dirty="0">
              <a:solidFill>
                <a:srgbClr val="FFFF00"/>
              </a:solidFill>
              <a:latin typeface="Mangal (Body)"/>
              <a:ea typeface="Arial Narrow"/>
              <a:cs typeface="Mangal" panose="02040503050203030202" pitchFamily="18" charset="0"/>
              <a:sym typeface="Arial Narrow"/>
            </a:endParaRPr>
          </a:p>
        </p:txBody>
      </p:sp>
    </p:spTree>
    <p:extLst>
      <p:ext uri="{BB962C8B-B14F-4D97-AF65-F5344CB8AC3E}">
        <p14:creationId xmlns:p14="http://schemas.microsoft.com/office/powerpoint/2010/main" val="145938433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962553" y="1745561"/>
            <a:ext cx="10926068" cy="6262484"/>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महिमा येशू राजालाई</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प्रशंसा येशू राजालाई</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hosannaa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mahimaa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prashaaňsaa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a:t>
            </a:r>
            <a:endParaRPr lang="it-IT" sz="5120" b="1" i="1" kern="1200" dirty="0">
              <a:solidFill>
                <a:srgbClr val="FFFF00"/>
              </a:solidFill>
              <a:latin typeface="Mangal (Body)"/>
              <a:ea typeface="+mn-ea"/>
              <a:cs typeface="Mangal" panose="02040503050203030202" pitchFamily="18" charset="0"/>
            </a:endParaRPr>
          </a:p>
        </p:txBody>
      </p:sp>
    </p:spTree>
    <p:extLst>
      <p:ext uri="{BB962C8B-B14F-4D97-AF65-F5344CB8AC3E}">
        <p14:creationId xmlns:p14="http://schemas.microsoft.com/office/powerpoint/2010/main" val="251749454"/>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82160"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4500" b="1" i="0" u="none" strike="noStrike" kern="0" cap="none" spc="0" normalizeH="0" baseline="0" noProof="0">
                <a:ln>
                  <a:noFill/>
                </a:ln>
                <a:solidFill>
                  <a:srgbClr val="FFFB00"/>
                </a:solidFill>
                <a:effectLst/>
                <a:uLnTx/>
                <a:uFillTx/>
                <a:latin typeface="Times"/>
                <a:cs typeface="Times"/>
                <a:sym typeface="Times"/>
              </a:rPr>
              <a:t>परमेश्वरको महिमालाई उचालौं</a:t>
            </a:r>
          </a:p>
        </p:txBody>
      </p:sp>
    </p:spTree>
    <p:extLst>
      <p:ext uri="{BB962C8B-B14F-4D97-AF65-F5344CB8AC3E}">
        <p14:creationId xmlns:p14="http://schemas.microsoft.com/office/powerpoint/2010/main" val="19479484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7" name="Shape 287"/>
          <p:cNvSpPr/>
          <p:nvPr/>
        </p:nvSpPr>
        <p:spPr>
          <a:xfrm>
            <a:off x="314633" y="3961550"/>
            <a:ext cx="12066147" cy="1830501"/>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p>
            <a:pPr defTabSz="257173" hangingPunct="1">
              <a:defRPr sz="6200" b="1" i="1">
                <a:solidFill>
                  <a:srgbClr val="FFFB00"/>
                </a:solidFill>
                <a:latin typeface="Times"/>
                <a:ea typeface="Times"/>
                <a:cs typeface="Times"/>
                <a:sym typeface="Times"/>
              </a:defRPr>
            </a:pPr>
            <a:r>
              <a:rPr lang="en-US" sz="5760" b="1" i="1" kern="1200" dirty="0">
                <a:solidFill>
                  <a:srgbClr val="FFFB00"/>
                </a:solidFill>
                <a:latin typeface="Times"/>
                <a:cs typeface="Times"/>
                <a:sym typeface="Times"/>
              </a:rPr>
              <a:t>C064</a:t>
            </a:r>
            <a:r>
              <a:rPr sz="5760" b="1" i="1" kern="1200" dirty="0">
                <a:solidFill>
                  <a:srgbClr val="FFFB00"/>
                </a:solidFill>
                <a:latin typeface="Times"/>
                <a:cs typeface="Times"/>
                <a:sym typeface="Times"/>
              </a:rPr>
              <a:t>:</a:t>
            </a:r>
            <a:r>
              <a:rPr lang="en-US" sz="5760" b="1" i="1" kern="1200" dirty="0">
                <a:solidFill>
                  <a:srgbClr val="FFFB00"/>
                </a:solidFill>
                <a:latin typeface="Times"/>
                <a:cs typeface="Times"/>
                <a:sym typeface="Times"/>
              </a:rPr>
              <a:t> </a:t>
            </a:r>
          </a:p>
          <a:p>
            <a:pPr defTabSz="731540" eaLnBrk="0" fontAlgn="base" hangingPunct="1">
              <a:spcBef>
                <a:spcPct val="0"/>
              </a:spcBef>
              <a:spcAft>
                <a:spcPct val="0"/>
              </a:spcAft>
              <a:defRPr/>
            </a:pPr>
            <a:r>
              <a:rPr lang="hi-IN" altLang="en-US" sz="5760" b="1" i="1" kern="1200" dirty="0">
                <a:solidFill>
                  <a:srgbClr val="FFFF00"/>
                </a:solidFill>
                <a:latin typeface="Arial Unicode MS"/>
                <a:cs typeface="Mangal" panose="02040503050203030202" pitchFamily="18" charset="0"/>
              </a:rPr>
              <a:t>योग्य, तपाईं योग्य</a:t>
            </a:r>
            <a:endParaRPr sz="5760" i="1" kern="1200" dirty="0">
              <a:solidFill>
                <a:srgbClr val="FFFF00"/>
              </a:solidFill>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613769" y="3009528"/>
            <a:ext cx="11777262"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योग्य, तपाईं योग्य,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तपाईं योग्य,</a:t>
            </a: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4" name="pasted-image.png"/>
          <p:cNvPicPr>
            <a:picLocks noChangeAspect="1"/>
          </p:cNvPicPr>
          <p:nvPr/>
        </p:nvPicPr>
        <p:blipFill>
          <a:blip r:embed="rId2"/>
          <a:srcRect l="913" b="50164"/>
          <a:stretch>
            <a:fillRect/>
          </a:stretch>
        </p:blipFill>
        <p:spPr>
          <a:xfrm>
            <a:off x="59332" y="116985"/>
            <a:ext cx="12886017" cy="2746821"/>
          </a:xfrm>
          <a:prstGeom prst="rect">
            <a:avLst/>
          </a:prstGeom>
          <a:ln w="12700">
            <a:miter lim="400000"/>
          </a:ln>
        </p:spPr>
      </p:pic>
      <p:pic>
        <p:nvPicPr>
          <p:cNvPr id="395" name="pasted-image.png"/>
          <p:cNvPicPr>
            <a:picLocks noChangeAspect="1"/>
          </p:cNvPicPr>
          <p:nvPr/>
        </p:nvPicPr>
        <p:blipFill>
          <a:blip r:embed="rId2"/>
          <a:srcRect l="8044" t="52255" r="48500" b="10575"/>
          <a:stretch>
            <a:fillRect/>
          </a:stretch>
        </p:blipFill>
        <p:spPr>
          <a:xfrm>
            <a:off x="1665287" y="4409712"/>
            <a:ext cx="9674379" cy="3507162"/>
          </a:xfrm>
          <a:prstGeom prst="rect">
            <a:avLst/>
          </a:prstGeom>
          <a:ln w="12700">
            <a:miter lim="400000"/>
          </a:ln>
        </p:spPr>
      </p:pic>
      <p:sp>
        <p:nvSpPr>
          <p:cNvPr id="396" name="Shape 396"/>
          <p:cNvSpPr/>
          <p:nvPr/>
        </p:nvSpPr>
        <p:spPr>
          <a:xfrm>
            <a:off x="1789297" y="4265779"/>
            <a:ext cx="12739946" cy="9080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r>
              <a:t>परमेश्वरको महिमालाई उचालौं</a:t>
            </a:r>
          </a:p>
        </p:txBody>
      </p:sp>
      <p:pic>
        <p:nvPicPr>
          <p:cNvPr id="397" name="image3.gif"/>
          <p:cNvPicPr>
            <a:picLocks/>
          </p:cNvPicPr>
          <p:nvPr/>
        </p:nvPicPr>
        <p:blipFill>
          <a:blip r:embed="rId3"/>
          <a:stretch>
            <a:fillRect/>
          </a:stretch>
        </p:blipFill>
        <p:spPr>
          <a:xfrm>
            <a:off x="2765110" y="7989453"/>
            <a:ext cx="1352624" cy="1693335"/>
          </a:xfrm>
          <a:prstGeom prst="rect">
            <a:avLst/>
          </a:prstGeom>
          <a:ln w="12700">
            <a:miter lim="400000"/>
          </a:ln>
        </p:spPr>
      </p:pic>
      <p:pic>
        <p:nvPicPr>
          <p:cNvPr id="398" name="image2.gif"/>
          <p:cNvPicPr>
            <a:picLocks/>
          </p:cNvPicPr>
          <p:nvPr/>
        </p:nvPicPr>
        <p:blipFill>
          <a:blip r:embed="rId4"/>
          <a:stretch>
            <a:fillRect/>
          </a:stretch>
        </p:blipFill>
        <p:spPr>
          <a:xfrm>
            <a:off x="6604549" y="8332474"/>
            <a:ext cx="1681799" cy="1306909"/>
          </a:xfrm>
          <a:prstGeom prst="rect">
            <a:avLst/>
          </a:prstGeom>
          <a:ln w="12700">
            <a:miter lim="400000"/>
          </a:ln>
        </p:spPr>
      </p:pic>
      <p:pic>
        <p:nvPicPr>
          <p:cNvPr id="399" name="image4.gif"/>
          <p:cNvPicPr>
            <a:picLocks/>
          </p:cNvPicPr>
          <p:nvPr/>
        </p:nvPicPr>
        <p:blipFill>
          <a:blip r:embed="rId5"/>
          <a:stretch>
            <a:fillRect/>
          </a:stretch>
        </p:blipFill>
        <p:spPr>
          <a:xfrm>
            <a:off x="55929" y="8264319"/>
            <a:ext cx="2165193" cy="1443463"/>
          </a:xfrm>
          <a:prstGeom prst="rect">
            <a:avLst/>
          </a:prstGeom>
          <a:ln w="12700">
            <a:miter lim="400000"/>
          </a:ln>
        </p:spPr>
      </p:pic>
      <p:pic>
        <p:nvPicPr>
          <p:cNvPr id="400" name="image5.gif"/>
          <p:cNvPicPr>
            <a:picLocks/>
          </p:cNvPicPr>
          <p:nvPr/>
        </p:nvPicPr>
        <p:blipFill>
          <a:blip r:embed="rId6"/>
          <a:stretch>
            <a:fillRect/>
          </a:stretch>
        </p:blipFill>
        <p:spPr>
          <a:xfrm>
            <a:off x="8514223" y="8332474"/>
            <a:ext cx="2165193" cy="1353246"/>
          </a:xfrm>
          <a:prstGeom prst="rect">
            <a:avLst/>
          </a:prstGeom>
          <a:ln w="12700">
            <a:miter lim="400000"/>
          </a:ln>
        </p:spPr>
      </p:pic>
      <p:pic>
        <p:nvPicPr>
          <p:cNvPr id="401" name="image6.gif"/>
          <p:cNvPicPr>
            <a:picLocks/>
          </p:cNvPicPr>
          <p:nvPr/>
        </p:nvPicPr>
        <p:blipFill>
          <a:blip r:embed="rId7"/>
          <a:stretch>
            <a:fillRect/>
          </a:stretch>
        </p:blipFill>
        <p:spPr>
          <a:xfrm>
            <a:off x="10907291" y="8242258"/>
            <a:ext cx="2004809" cy="1443462"/>
          </a:xfrm>
          <a:prstGeom prst="rect">
            <a:avLst/>
          </a:prstGeom>
          <a:ln w="12700">
            <a:miter lim="400000"/>
          </a:ln>
        </p:spPr>
      </p:pic>
      <p:pic>
        <p:nvPicPr>
          <p:cNvPr id="402" name="image7.gif"/>
          <p:cNvPicPr>
            <a:picLocks/>
          </p:cNvPicPr>
          <p:nvPr/>
        </p:nvPicPr>
        <p:blipFill>
          <a:blip r:embed="rId8"/>
          <a:stretch>
            <a:fillRect/>
          </a:stretch>
        </p:blipFill>
        <p:spPr>
          <a:xfrm>
            <a:off x="4421341" y="8271802"/>
            <a:ext cx="1880300" cy="1353246"/>
          </a:xfrm>
          <a:prstGeom prst="rect">
            <a:avLst/>
          </a:prstGeom>
          <a:ln w="12700">
            <a:miter lim="400000"/>
          </a:ln>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613769" y="3009528"/>
            <a:ext cx="11777262"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योग्य, तपाईं योग्य,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तपाईं योग्य,</a:t>
            </a: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a:t>
            </a:r>
          </a:p>
        </p:txBody>
      </p:sp>
    </p:spTree>
    <p:extLst>
      <p:ext uri="{BB962C8B-B14F-4D97-AF65-F5344CB8AC3E}">
        <p14:creationId xmlns:p14="http://schemas.microsoft.com/office/powerpoint/2010/main" val="1531338657"/>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358890" y="3040586"/>
            <a:ext cx="12287018"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पवित्र, तपाईं पवित्र,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तपाईं पवित्र,</a:t>
            </a: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358890" y="3040586"/>
            <a:ext cx="12287018"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पवित्र, तपाईं पवित्र,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गर्छु प्रणाम्</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garchu</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praNaam</a:t>
            </a:r>
            <a:endParaRPr lang="en-US" sz="8534" b="1" i="1" kern="1200" dirty="0">
              <a:solidFill>
                <a:srgbClr val="FFFF00"/>
              </a:solidFill>
              <a:latin typeface="Mangal (Body)"/>
              <a:ea typeface="Arial Narrow"/>
              <a:cs typeface="Mangal" panose="02040503050203030202" pitchFamily="18" charset="0"/>
              <a:sym typeface="Arial Narrow"/>
            </a:endParaRPr>
          </a:p>
        </p:txBody>
      </p:sp>
    </p:spTree>
    <p:extLst>
      <p:ext uri="{BB962C8B-B14F-4D97-AF65-F5344CB8AC3E}">
        <p14:creationId xmlns:p14="http://schemas.microsoft.com/office/powerpoint/2010/main" val="3718112631"/>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536957" y="3009528"/>
            <a:ext cx="11777262"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येशू, तपाईं येशू,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तपाईं येशू,</a:t>
            </a: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a:t>
            </a:r>
          </a:p>
        </p:txBody>
      </p:sp>
    </p:spTree>
    <p:extLst>
      <p:ext uri="{BB962C8B-B14F-4D97-AF65-F5344CB8AC3E}">
        <p14:creationId xmlns:p14="http://schemas.microsoft.com/office/powerpoint/2010/main" val="3893181049"/>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536957" y="3009528"/>
            <a:ext cx="11777262"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येशू, तपाईं येशू,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गर्छु प्रणाम्</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garchu</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praNaam</a:t>
            </a:r>
            <a:endParaRPr lang="it-IT" sz="4693" b="1" i="1" kern="1200" dirty="0">
              <a:solidFill>
                <a:srgbClr val="FFFF00"/>
              </a:solidFill>
              <a:latin typeface="Mangal (Body)"/>
              <a:ea typeface="+mn-ea"/>
              <a:cs typeface="Mangal" panose="02040503050203030202" pitchFamily="18" charset="0"/>
            </a:endParaRPr>
          </a:p>
        </p:txBody>
      </p:sp>
    </p:spTree>
    <p:extLst>
      <p:ext uri="{BB962C8B-B14F-4D97-AF65-F5344CB8AC3E}">
        <p14:creationId xmlns:p14="http://schemas.microsoft.com/office/powerpoint/2010/main" val="146254372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12" name="pasted-image.png"/>
          <p:cNvPicPr>
            <a:picLocks noChangeAspect="1"/>
          </p:cNvPicPr>
          <p:nvPr/>
        </p:nvPicPr>
        <p:blipFill>
          <a:blip r:embed="rId2"/>
          <a:srcRect l="913" b="50164"/>
          <a:stretch>
            <a:fillRect/>
          </a:stretch>
        </p:blipFill>
        <p:spPr>
          <a:xfrm>
            <a:off x="59332" y="116985"/>
            <a:ext cx="12886017" cy="2746821"/>
          </a:xfrm>
          <a:prstGeom prst="rect">
            <a:avLst/>
          </a:prstGeom>
          <a:ln w="12700">
            <a:miter lim="400000"/>
          </a:ln>
        </p:spPr>
      </p:pic>
      <p:pic>
        <p:nvPicPr>
          <p:cNvPr id="413" name="pasted-image.png"/>
          <p:cNvPicPr>
            <a:picLocks noChangeAspect="1"/>
          </p:cNvPicPr>
          <p:nvPr/>
        </p:nvPicPr>
        <p:blipFill>
          <a:blip r:embed="rId2"/>
          <a:srcRect l="8044" t="52255" r="48500" b="10575"/>
          <a:stretch>
            <a:fillRect/>
          </a:stretch>
        </p:blipFill>
        <p:spPr>
          <a:xfrm>
            <a:off x="1665287" y="4409712"/>
            <a:ext cx="9674379" cy="3507162"/>
          </a:xfrm>
          <a:prstGeom prst="rect">
            <a:avLst/>
          </a:prstGeom>
          <a:ln w="12700">
            <a:miter lim="400000"/>
          </a:ln>
        </p:spPr>
      </p:pic>
      <p:sp>
        <p:nvSpPr>
          <p:cNvPr id="414" name="Shape 414"/>
          <p:cNvSpPr/>
          <p:nvPr/>
        </p:nvSpPr>
        <p:spPr>
          <a:xfrm>
            <a:off x="1789297" y="4265779"/>
            <a:ext cx="12739946" cy="9080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r>
              <a:t>परमेश्वरको महिमालाई उचालौं</a:t>
            </a:r>
          </a:p>
        </p:txBody>
      </p:sp>
      <p:pic>
        <p:nvPicPr>
          <p:cNvPr id="415" name="image3.gif"/>
          <p:cNvPicPr>
            <a:picLocks/>
          </p:cNvPicPr>
          <p:nvPr/>
        </p:nvPicPr>
        <p:blipFill>
          <a:blip r:embed="rId3"/>
          <a:stretch>
            <a:fillRect/>
          </a:stretch>
        </p:blipFill>
        <p:spPr>
          <a:xfrm>
            <a:off x="2765110" y="7989453"/>
            <a:ext cx="1352624" cy="1693335"/>
          </a:xfrm>
          <a:prstGeom prst="rect">
            <a:avLst/>
          </a:prstGeom>
          <a:ln w="12700">
            <a:miter lim="400000"/>
          </a:ln>
        </p:spPr>
      </p:pic>
      <p:pic>
        <p:nvPicPr>
          <p:cNvPr id="416" name="image2.gif"/>
          <p:cNvPicPr>
            <a:picLocks/>
          </p:cNvPicPr>
          <p:nvPr/>
        </p:nvPicPr>
        <p:blipFill>
          <a:blip r:embed="rId4"/>
          <a:stretch>
            <a:fillRect/>
          </a:stretch>
        </p:blipFill>
        <p:spPr>
          <a:xfrm>
            <a:off x="6604549" y="8332474"/>
            <a:ext cx="1681799" cy="1306909"/>
          </a:xfrm>
          <a:prstGeom prst="rect">
            <a:avLst/>
          </a:prstGeom>
          <a:ln w="12700">
            <a:miter lim="400000"/>
          </a:ln>
        </p:spPr>
      </p:pic>
      <p:pic>
        <p:nvPicPr>
          <p:cNvPr id="417" name="image4.gif"/>
          <p:cNvPicPr>
            <a:picLocks/>
          </p:cNvPicPr>
          <p:nvPr/>
        </p:nvPicPr>
        <p:blipFill>
          <a:blip r:embed="rId5"/>
          <a:stretch>
            <a:fillRect/>
          </a:stretch>
        </p:blipFill>
        <p:spPr>
          <a:xfrm>
            <a:off x="55929" y="8264319"/>
            <a:ext cx="2165193" cy="1443463"/>
          </a:xfrm>
          <a:prstGeom prst="rect">
            <a:avLst/>
          </a:prstGeom>
          <a:ln w="12700">
            <a:miter lim="400000"/>
          </a:ln>
        </p:spPr>
      </p:pic>
      <p:pic>
        <p:nvPicPr>
          <p:cNvPr id="418" name="image5.gif"/>
          <p:cNvPicPr>
            <a:picLocks/>
          </p:cNvPicPr>
          <p:nvPr/>
        </p:nvPicPr>
        <p:blipFill>
          <a:blip r:embed="rId6"/>
          <a:stretch>
            <a:fillRect/>
          </a:stretch>
        </p:blipFill>
        <p:spPr>
          <a:xfrm>
            <a:off x="8514223" y="8332474"/>
            <a:ext cx="2165193" cy="1353246"/>
          </a:xfrm>
          <a:prstGeom prst="rect">
            <a:avLst/>
          </a:prstGeom>
          <a:ln w="12700">
            <a:miter lim="400000"/>
          </a:ln>
        </p:spPr>
      </p:pic>
      <p:pic>
        <p:nvPicPr>
          <p:cNvPr id="419" name="image6.gif"/>
          <p:cNvPicPr>
            <a:picLocks/>
          </p:cNvPicPr>
          <p:nvPr/>
        </p:nvPicPr>
        <p:blipFill>
          <a:blip r:embed="rId7"/>
          <a:stretch>
            <a:fillRect/>
          </a:stretch>
        </p:blipFill>
        <p:spPr>
          <a:xfrm>
            <a:off x="10907291" y="8242258"/>
            <a:ext cx="2004809" cy="1443462"/>
          </a:xfrm>
          <a:prstGeom prst="rect">
            <a:avLst/>
          </a:prstGeom>
          <a:ln w="12700">
            <a:miter lim="400000"/>
          </a:ln>
        </p:spPr>
      </p:pic>
      <p:pic>
        <p:nvPicPr>
          <p:cNvPr id="420" name="image7.gif"/>
          <p:cNvPicPr>
            <a:picLocks/>
          </p:cNvPicPr>
          <p:nvPr/>
        </p:nvPicPr>
        <p:blipFill>
          <a:blip r:embed="rId8"/>
          <a:stretch>
            <a:fillRect/>
          </a:stretch>
        </p:blipFill>
        <p:spPr>
          <a:xfrm>
            <a:off x="4421341" y="8271802"/>
            <a:ext cx="1880300" cy="1353246"/>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p:nvPr/>
        </p:nvSpPr>
        <p:spPr>
          <a:xfrm>
            <a:off x="1350348" y="2664211"/>
            <a:ext cx="10304103" cy="38663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87680" indent="-487680" defTabSz="1300480">
              <a:lnSpc>
                <a:spcPct val="120000"/>
              </a:lnSpc>
              <a:defRPr sz="7000" b="1">
                <a:latin typeface="Times"/>
                <a:ea typeface="Times"/>
                <a:cs typeface="Times"/>
                <a:sym typeface="Times"/>
              </a:defRPr>
            </a:pPr>
            <a:r>
              <a:rPr dirty="0"/>
              <a:t>Worship God With Giving</a:t>
            </a:r>
          </a:p>
          <a:p>
            <a:pPr marL="487680" indent="-487680" defTabSz="1300480">
              <a:lnSpc>
                <a:spcPct val="120000"/>
              </a:lnSpc>
              <a:defRPr sz="7000" b="1">
                <a:latin typeface="Times"/>
                <a:ea typeface="Times"/>
                <a:cs typeface="Times"/>
                <a:sym typeface="Times"/>
              </a:defRPr>
            </a:pPr>
            <a:r>
              <a:rPr dirty="0" err="1"/>
              <a:t>भेटी</a:t>
            </a:r>
            <a:r>
              <a:rPr dirty="0"/>
              <a:t> </a:t>
            </a:r>
            <a:r>
              <a:rPr dirty="0" err="1"/>
              <a:t>चढाउँदै</a:t>
            </a:r>
            <a:r>
              <a:rPr dirty="0"/>
              <a:t> </a:t>
            </a:r>
            <a:r>
              <a:rPr dirty="0" err="1"/>
              <a:t>परमेश्‍वरको</a:t>
            </a:r>
            <a:r>
              <a:rPr dirty="0"/>
              <a:t> </a:t>
            </a:r>
            <a:endParaRPr lang="en-US" dirty="0"/>
          </a:p>
          <a:p>
            <a:pPr marL="487680" indent="-487680" defTabSz="1300480">
              <a:lnSpc>
                <a:spcPct val="120000"/>
              </a:lnSpc>
              <a:defRPr sz="7000" b="1">
                <a:latin typeface="Times"/>
                <a:ea typeface="Times"/>
                <a:cs typeface="Times"/>
                <a:sym typeface="Times"/>
              </a:defRPr>
            </a:pPr>
            <a:r>
              <a:rPr lang="hi-IN" dirty="0"/>
              <a:t>आराधना</a:t>
            </a:r>
            <a:r>
              <a:rPr dirty="0"/>
              <a:t> गरौं</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87" name="Shape 287"/>
          <p:cNvSpPr/>
          <p:nvPr/>
        </p:nvSpPr>
        <p:spPr>
          <a:xfrm>
            <a:off x="1998030" y="4231175"/>
            <a:ext cx="9459320" cy="129125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lnSpc>
                <a:spcPct val="150000"/>
              </a:lnSpc>
              <a:defRPr sz="6200" b="1" i="1">
                <a:solidFill>
                  <a:srgbClr val="FFFB00"/>
                </a:solidFill>
                <a:latin typeface="Times"/>
                <a:ea typeface="Times"/>
                <a:cs typeface="Times"/>
                <a:sym typeface="Times"/>
              </a:defRPr>
            </a:pPr>
            <a:r>
              <a:rPr lang="ne-NP" altLang="en-US" sz="5760" b="1" i="1" kern="1200" dirty="0">
                <a:solidFill>
                  <a:srgbClr val="FFFF00"/>
                </a:solidFill>
                <a:latin typeface="Arial Unicode MS"/>
                <a:cs typeface="Mangal" panose="02040503050203030202" pitchFamily="18" charset="0"/>
                <a:sym typeface="Times"/>
              </a:rPr>
              <a:t>तपाईंको छेउमा, तपाईंको छेउमा</a:t>
            </a:r>
            <a:endParaRPr sz="5760" b="1" i="1" kern="1200" dirty="0">
              <a:solidFill>
                <a:srgbClr val="FFFF00"/>
              </a:solidFill>
              <a:latin typeface="Times"/>
              <a:cs typeface="Times"/>
              <a:sym typeface="Times"/>
            </a:endParaRPr>
          </a:p>
        </p:txBody>
      </p:sp>
    </p:spTree>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2151051" y="2770073"/>
            <a:ext cx="8702702"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छेउमा,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छेउमा,</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cheu-maa</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cheu-maa</a:t>
            </a:r>
            <a:r>
              <a:rPr lang="en-US" altLang="en-US" sz="6400" b="1" kern="1200" dirty="0">
                <a:solidFill>
                  <a:srgbClr val="FFFF00"/>
                </a:solidFill>
                <a:latin typeface="Arial Unicode MS"/>
                <a:cs typeface="Mangal" panose="02040503050203030202" pitchFamily="18" charset="0"/>
                <a:sym typeface="Arial"/>
              </a:rPr>
              <a:t>,</a:t>
            </a:r>
          </a:p>
        </p:txBody>
      </p:sp>
    </p:spTree>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506731175"/>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p:nvPr/>
        </p:nvSpPr>
        <p:spPr>
          <a:xfrm>
            <a:off x="5979668" y="4476750"/>
            <a:ext cx="1045465" cy="800101"/>
          </a:xfrm>
          <a:prstGeom prst="rect">
            <a:avLst/>
          </a:prstGeom>
          <a:ln w="12700">
            <a:miter lim="400000"/>
          </a:ln>
        </p:spPr>
        <p:txBody>
          <a:bodyPr wrap="none" lIns="50800" tIns="50800" rIns="50800" bIns="50800" anchor="ctr">
            <a:spAutoFit/>
          </a:bodyPr>
          <a:lstStyle/>
          <a:p>
            <a:pPr>
              <a:defRPr>
                <a:solidFill>
                  <a:srgbClr val="FFFFFF"/>
                </a:solidFill>
              </a:defRPr>
            </a:pPr>
            <a:endParaRPr/>
          </a:p>
        </p:txBody>
      </p:sp>
      <p:pic>
        <p:nvPicPr>
          <p:cNvPr id="405" name="pasted-image.tiff"/>
          <p:cNvPicPr>
            <a:picLocks noChangeAspect="1"/>
          </p:cNvPicPr>
          <p:nvPr/>
        </p:nvPicPr>
        <p:blipFill>
          <a:blip r:embed="rId2"/>
          <a:stretch>
            <a:fillRect/>
          </a:stretch>
        </p:blipFill>
        <p:spPr>
          <a:xfrm>
            <a:off x="-957996" y="-93955"/>
            <a:ext cx="14920792" cy="9941510"/>
          </a:xfrm>
          <a:prstGeom prst="rect">
            <a:avLst/>
          </a:prstGeom>
          <a:ln w="12700">
            <a:miter lim="400000"/>
          </a:ln>
        </p:spPr>
      </p:pic>
      <p:sp>
        <p:nvSpPr>
          <p:cNvPr id="406" name="Shape 406"/>
          <p:cNvSpPr/>
          <p:nvPr/>
        </p:nvSpPr>
        <p:spPr>
          <a:xfrm>
            <a:off x="716537" y="2904480"/>
            <a:ext cx="11571726" cy="54178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defTabSz="457200">
              <a:defRPr sz="8000" b="1" i="1">
                <a:solidFill>
                  <a:srgbClr val="0433FF"/>
                </a:solidFill>
                <a:latin typeface="Times New Roman"/>
                <a:ea typeface="Times New Roman"/>
                <a:cs typeface="Times New Roman"/>
                <a:sym typeface="Times New Roman"/>
              </a:defRPr>
            </a:pPr>
            <a:r>
              <a:t>हे सबै जातिका मानिस हो, </a:t>
            </a:r>
          </a:p>
          <a:p>
            <a:pPr defTabSz="457200">
              <a:defRPr sz="8000" b="1" i="1">
                <a:solidFill>
                  <a:srgbClr val="0433FF"/>
                </a:solidFill>
                <a:latin typeface="Times New Roman"/>
                <a:ea typeface="Times New Roman"/>
                <a:cs typeface="Times New Roman"/>
                <a:sym typeface="Times New Roman"/>
              </a:defRPr>
            </a:pPr>
            <a:r>
              <a:t>हल्लेलूयाह  </a:t>
            </a:r>
          </a:p>
          <a:p>
            <a:pPr defTabSz="457200">
              <a:defRPr sz="8000" b="1" i="1">
                <a:solidFill>
                  <a:srgbClr val="0433FF"/>
                </a:solidFill>
                <a:latin typeface="Times New Roman"/>
                <a:ea typeface="Times New Roman"/>
                <a:cs typeface="Times New Roman"/>
                <a:sym typeface="Times New Roman"/>
              </a:defRPr>
            </a:pPr>
            <a:r>
              <a:t>Praise the Lord, all you Gentiles!</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3315631" y="2277630"/>
            <a:ext cx="6373540" cy="5198346"/>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बुवाले जस्तै,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मित्रले जस्तै,</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buwaa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mitra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a:t>
            </a:r>
          </a:p>
          <a:p>
            <a:pPr defTabSz="342898" hangingPunct="1">
              <a:defRPr sz="5600" b="1">
                <a:latin typeface="Arial"/>
                <a:ea typeface="Arial"/>
                <a:cs typeface="Arial"/>
                <a:sym typeface="Arial"/>
              </a:defRPr>
            </a:pP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1777706497"/>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330968064"/>
      </p:ext>
    </p:extLst>
  </p:cSld>
  <p:clrMapOvr>
    <a:masterClrMapping/>
  </p:clrMapOvr>
  <p:transition>
    <p:wipe dir="d"/>
  </p:transition>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2609509" y="2770073"/>
            <a:ext cx="7785785"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अरु कतै पनि,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मिल्दैन विश्राम,</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aru</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katai</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pani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a:solidFill>
                  <a:srgbClr val="FFFF00"/>
                </a:solidFill>
                <a:latin typeface="Arial Unicode MS"/>
                <a:cs typeface="Mangal" panose="02040503050203030202" pitchFamily="18" charset="0"/>
                <a:sym typeface="Arial"/>
              </a:rPr>
              <a:t>mil-</a:t>
            </a:r>
            <a:r>
              <a:rPr lang="en-US" altLang="en-US" sz="6400" b="1" kern="1200" dirty="0" err="1">
                <a:solidFill>
                  <a:srgbClr val="FFFF00"/>
                </a:solidFill>
                <a:latin typeface="Arial Unicode MS"/>
                <a:cs typeface="Mangal" panose="02040503050203030202" pitchFamily="18" charset="0"/>
                <a:sym typeface="Arial"/>
              </a:rPr>
              <a:t>daina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bishraam</a:t>
            </a:r>
            <a:r>
              <a:rPr lang="en-US" altLang="en-US" sz="6400" b="1" kern="1200" dirty="0">
                <a:solidFill>
                  <a:srgbClr val="FFFF00"/>
                </a:solidFill>
                <a:latin typeface="Arial Unicode MS"/>
                <a:cs typeface="Mangal" panose="02040503050203030202" pitchFamily="18" charset="0"/>
                <a:sym typeface="Arial"/>
              </a:rPr>
              <a:t>,</a:t>
            </a:r>
          </a:p>
        </p:txBody>
      </p:sp>
    </p:spTree>
    <p:extLst>
      <p:ext uri="{BB962C8B-B14F-4D97-AF65-F5344CB8AC3E}">
        <p14:creationId xmlns:p14="http://schemas.microsoft.com/office/powerpoint/2010/main" val="1495466868"/>
      </p:ext>
    </p:extLst>
  </p:cSld>
  <p:clrMapOvr>
    <a:masterClrMapping/>
  </p:clrMapOvr>
  <p:transition>
    <p:wipe dir="d"/>
  </p:transition>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45030" y="2770073"/>
            <a:ext cx="11714745"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यो आत्माले तपाईंमा नै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विश्राम पाउँछ</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yo</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aatmaa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tapaaiň-maa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nai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bishraam</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paauň</a:t>
            </a:r>
            <a:r>
              <a:rPr lang="en-US" altLang="en-US" sz="6400" b="1" kern="1200" dirty="0">
                <a:solidFill>
                  <a:srgbClr val="FFFF00"/>
                </a:solidFill>
                <a:latin typeface="Arial Unicode MS"/>
                <a:cs typeface="Mangal" panose="02040503050203030202" pitchFamily="18" charset="0"/>
                <a:sym typeface="Arial"/>
              </a:rPr>
              <a:t>-cha</a:t>
            </a:r>
          </a:p>
        </p:txBody>
      </p:sp>
    </p:spTree>
    <p:extLst>
      <p:ext uri="{BB962C8B-B14F-4D97-AF65-F5344CB8AC3E}">
        <p14:creationId xmlns:p14="http://schemas.microsoft.com/office/powerpoint/2010/main" val="355622017"/>
      </p:ext>
    </p:extLst>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2584854" y="2770073"/>
            <a:ext cx="7835094"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अरु कतै पनि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मेट्दैन तृष्णा,</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aru</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katai</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pani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meT-daina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trisaNaa</a:t>
            </a:r>
            <a:r>
              <a:rPr lang="en-US" altLang="en-US" sz="6400" b="1" kern="1200" dirty="0">
                <a:solidFill>
                  <a:srgbClr val="FFFF00"/>
                </a:solidFill>
                <a:latin typeface="Arial Unicode MS"/>
                <a:cs typeface="Mangal" panose="02040503050203030202" pitchFamily="18" charset="0"/>
                <a:sym typeface="Arial"/>
              </a:rPr>
              <a:t>,</a:t>
            </a:r>
          </a:p>
        </p:txBody>
      </p:sp>
    </p:spTree>
    <p:extLst>
      <p:ext uri="{BB962C8B-B14F-4D97-AF65-F5344CB8AC3E}">
        <p14:creationId xmlns:p14="http://schemas.microsoft.com/office/powerpoint/2010/main" val="1639988740"/>
      </p:ext>
    </p:extLst>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988873" y="2770073"/>
            <a:ext cx="11027057"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यो मेरो प्राण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तपाईंमा नै तृप्त हुन्छ,</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yo</a:t>
            </a:r>
            <a:r>
              <a:rPr lang="en-US" altLang="en-US" sz="6400" b="1" kern="1200" dirty="0">
                <a:solidFill>
                  <a:srgbClr val="FFFF00"/>
                </a:solidFill>
                <a:latin typeface="Arial Unicode MS"/>
                <a:cs typeface="Mangal" panose="02040503050203030202" pitchFamily="18" charset="0"/>
                <a:sym typeface="Arial"/>
              </a:rPr>
              <a:t> mero </a:t>
            </a:r>
            <a:r>
              <a:rPr lang="en-US" altLang="en-US" sz="6400" b="1" kern="1200" dirty="0" err="1">
                <a:solidFill>
                  <a:srgbClr val="FFFF00"/>
                </a:solidFill>
                <a:latin typeface="Arial Unicode MS"/>
                <a:cs typeface="Mangal" panose="02040503050203030202" pitchFamily="18" charset="0"/>
                <a:sym typeface="Arial"/>
              </a:rPr>
              <a:t>praaN</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tapaiň</a:t>
            </a:r>
            <a:r>
              <a:rPr lang="en-US" altLang="en-US" sz="6400" b="1" kern="1200" dirty="0">
                <a:solidFill>
                  <a:srgbClr val="FFFF00"/>
                </a:solidFill>
                <a:latin typeface="Arial Unicode MS"/>
                <a:cs typeface="Mangal" panose="02040503050203030202" pitchFamily="18" charset="0"/>
                <a:sym typeface="Arial"/>
              </a:rPr>
              <a:t>-ma </a:t>
            </a:r>
            <a:r>
              <a:rPr lang="en-US" altLang="en-US" sz="6400" b="1" kern="1200" dirty="0" err="1">
                <a:solidFill>
                  <a:srgbClr val="FFFF00"/>
                </a:solidFill>
                <a:latin typeface="Arial Unicode MS"/>
                <a:cs typeface="Mangal" panose="02040503050203030202" pitchFamily="18" charset="0"/>
                <a:sym typeface="Arial"/>
              </a:rPr>
              <a:t>nai</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tripta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huncha</a:t>
            </a:r>
            <a:r>
              <a:rPr lang="en-US" altLang="en-US" sz="6400" b="1" kern="1200" dirty="0">
                <a:solidFill>
                  <a:srgbClr val="FFFF00"/>
                </a:solidFill>
                <a:latin typeface="Arial Unicode MS"/>
                <a:cs typeface="Mangal" panose="02040503050203030202" pitchFamily="18" charset="0"/>
                <a:sym typeface="Arial"/>
              </a:rPr>
              <a:t>,</a:t>
            </a:r>
            <a:endParaRPr sz="5760" b="1" i="1" kern="1200" dirty="0">
              <a:solidFill>
                <a:srgbClr val="FFFF00"/>
              </a:solidFill>
              <a:latin typeface="Arial Narrow"/>
              <a:ea typeface="Arial Narrow"/>
              <a:cs typeface="Arial Narrow"/>
              <a:sym typeface="Arial Narrow"/>
            </a:endParaRPr>
          </a:p>
        </p:txBody>
      </p:sp>
    </p:spTree>
    <p:extLst>
      <p:ext uri="{BB962C8B-B14F-4D97-AF65-F5344CB8AC3E}">
        <p14:creationId xmlns:p14="http://schemas.microsoft.com/office/powerpoint/2010/main" val="2944943489"/>
      </p:ext>
    </p:extLst>
  </p:cSld>
  <p:clrMapOvr>
    <a:masterClrMapping/>
  </p:clrMapOvr>
  <p:transition>
    <p:wipe dir="d"/>
  </p:transition>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2252657" y="2868558"/>
            <a:ext cx="8475077" cy="4016484"/>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यसैले छेउमा,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तपाईंको छेउमा,</a:t>
            </a: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esai</a:t>
            </a:r>
            <a:r>
              <a:rPr lang="en-US" altLang="en-US" sz="6400" b="1" kern="1200" dirty="0">
                <a:solidFill>
                  <a:srgbClr val="FFFF00"/>
                </a:solidFill>
                <a:latin typeface="Arial Unicode MS"/>
                <a:ea typeface="+mn-ea"/>
                <a:cs typeface="+mn-cs"/>
              </a:rPr>
              <a:t>-le </a:t>
            </a:r>
            <a:r>
              <a:rPr lang="en-US" altLang="en-US" sz="6400" b="1" kern="1200" dirty="0" err="1">
                <a:solidFill>
                  <a:srgbClr val="FFFF00"/>
                </a:solidFill>
                <a:latin typeface="Arial Unicode MS"/>
                <a:ea typeface="+mn-ea"/>
                <a:cs typeface="+mn-cs"/>
              </a:rPr>
              <a:t>cheu-maa</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tapaaiň</a:t>
            </a:r>
            <a:r>
              <a:rPr lang="en-US" altLang="en-US" sz="6400" b="1" kern="1200" dirty="0">
                <a:solidFill>
                  <a:srgbClr val="FFFF00"/>
                </a:solidFill>
                <a:latin typeface="Arial Unicode MS"/>
                <a:ea typeface="+mn-ea"/>
                <a:cs typeface="+mn-cs"/>
              </a:rPr>
              <a:t>-ko </a:t>
            </a:r>
            <a:r>
              <a:rPr lang="en-US" altLang="en-US" sz="6400" b="1" kern="1200" dirty="0" err="1">
                <a:solidFill>
                  <a:srgbClr val="FFFF00"/>
                </a:solidFill>
                <a:latin typeface="Arial Unicode MS"/>
                <a:ea typeface="+mn-ea"/>
                <a:cs typeface="+mn-cs"/>
              </a:rPr>
              <a:t>cheu-maa</a:t>
            </a:r>
            <a:r>
              <a:rPr lang="en-US" altLang="en-US" sz="6400" b="1" kern="1200" dirty="0">
                <a:solidFill>
                  <a:srgbClr val="FFFF00"/>
                </a:solidFill>
                <a:latin typeface="Arial Unicode MS"/>
                <a:ea typeface="+mn-ea"/>
                <a:cs typeface="+mn-cs"/>
              </a:rPr>
              <a:t>,</a:t>
            </a:r>
          </a:p>
        </p:txBody>
      </p:sp>
    </p:spTree>
  </p:cSld>
  <p:clrMapOvr>
    <a:masterClrMapping/>
  </p:clrMapOvr>
  <p:transition>
    <p:wipe dir="d"/>
  </p:transition>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1584723865"/>
      </p:ext>
    </p:extLst>
  </p:cSld>
  <p:clrMapOvr>
    <a:masterClrMapping/>
  </p:clrMapOvr>
  <p:transition>
    <p:wipe dir="d"/>
  </p:transition>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3315631" y="2277630"/>
            <a:ext cx="6373540" cy="5198346"/>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बुवाले जस्तै,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मित्रले जस्तै,</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buwaa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mitra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a:t>
            </a:r>
          </a:p>
          <a:p>
            <a:pPr defTabSz="342898" hangingPunct="1">
              <a:defRPr sz="5600" b="1">
                <a:latin typeface="Arial"/>
                <a:ea typeface="Arial"/>
                <a:cs typeface="Arial"/>
                <a:sym typeface="Arial"/>
              </a:defRPr>
            </a:pP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70248200"/>
      </p:ext>
    </p:extLst>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4034032548"/>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102038"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r>
              <a:t>परमेश्वरको महिमालाई उचालौं</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2574059" y="2720825"/>
            <a:ext cx="7832272" cy="431195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अरु कतै पनि,</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हुँदैन चोट निको,</a:t>
            </a:r>
          </a:p>
          <a:p>
            <a:pPr defTabSz="975390" eaLnBrk="0" fontAlgn="base">
              <a:spcBef>
                <a:spcPct val="0"/>
              </a:spcBef>
              <a:spcAft>
                <a:spcPct val="0"/>
              </a:spcAft>
            </a:pP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aru</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katai</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pani</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huň-daina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coT</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niko</a:t>
            </a:r>
            <a:r>
              <a:rPr lang="en-US" altLang="en-US" sz="6400" b="1" kern="1200" dirty="0">
                <a:solidFill>
                  <a:srgbClr val="FFFF00"/>
                </a:solidFill>
                <a:latin typeface="Arial Unicode MS"/>
                <a:ea typeface="+mn-ea"/>
                <a:cs typeface="+mn-cs"/>
              </a:rPr>
              <a:t>,</a:t>
            </a:r>
          </a:p>
        </p:txBody>
      </p:sp>
    </p:spTree>
    <p:extLst>
      <p:ext uri="{BB962C8B-B14F-4D97-AF65-F5344CB8AC3E}">
        <p14:creationId xmlns:p14="http://schemas.microsoft.com/office/powerpoint/2010/main" val="1235579546"/>
      </p:ext>
    </p:extLst>
  </p:cSld>
  <p:clrMapOvr>
    <a:masterClrMapping/>
  </p:clrMapOvr>
  <p:transition>
    <p:wipe dir="d"/>
  </p:transition>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1933659" y="2720825"/>
            <a:ext cx="9113071" cy="431195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येशू तपाईंमा नै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हृदय निको हुन्छ,</a:t>
            </a:r>
          </a:p>
          <a:p>
            <a:pPr defTabSz="975390" eaLnBrk="0" fontAlgn="base">
              <a:spcBef>
                <a:spcPct val="0"/>
              </a:spcBef>
              <a:spcAft>
                <a:spcPct val="0"/>
              </a:spcAft>
            </a:pP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yeshu</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tapaaiň-maa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nai</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ridai</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niko</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huncha</a:t>
            </a:r>
            <a:r>
              <a:rPr lang="en-US" altLang="en-US" sz="6400" b="1" kern="1200" dirty="0">
                <a:solidFill>
                  <a:srgbClr val="FFFF00"/>
                </a:solidFill>
                <a:latin typeface="Arial Unicode MS"/>
                <a:ea typeface="+mn-ea"/>
                <a:cs typeface="+mn-cs"/>
              </a:rPr>
              <a:t>,</a:t>
            </a:r>
          </a:p>
        </p:txBody>
      </p:sp>
    </p:spTree>
    <p:extLst>
      <p:ext uri="{BB962C8B-B14F-4D97-AF65-F5344CB8AC3E}">
        <p14:creationId xmlns:p14="http://schemas.microsoft.com/office/powerpoint/2010/main" val="316735530"/>
      </p:ext>
    </p:extLst>
  </p:cSld>
  <p:clrMapOvr>
    <a:masterClrMapping/>
  </p:clrMapOvr>
  <p:transition>
    <p:wipe dir="d"/>
  </p:transition>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2854777" y="2720825"/>
            <a:ext cx="7270837" cy="431195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अरु कतै पनि,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मिल्दैन सन्तुष्टि</a:t>
            </a:r>
          </a:p>
          <a:p>
            <a:pPr defTabSz="975390" eaLnBrk="0" fontAlgn="base">
              <a:spcBef>
                <a:spcPct val="0"/>
              </a:spcBef>
              <a:spcAft>
                <a:spcPct val="0"/>
              </a:spcAft>
            </a:pP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aru</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katai</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pani</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a:solidFill>
                  <a:srgbClr val="FFFF00"/>
                </a:solidFill>
                <a:latin typeface="Arial Unicode MS"/>
                <a:ea typeface="+mn-ea"/>
                <a:cs typeface="+mn-cs"/>
              </a:rPr>
              <a:t>mil-</a:t>
            </a:r>
            <a:r>
              <a:rPr lang="en-US" altLang="en-US" sz="6400" b="1" kern="1200" dirty="0" err="1">
                <a:solidFill>
                  <a:srgbClr val="FFFF00"/>
                </a:solidFill>
                <a:latin typeface="Arial Unicode MS"/>
                <a:ea typeface="+mn-ea"/>
                <a:cs typeface="+mn-cs"/>
              </a:rPr>
              <a:t>daina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santusTi</a:t>
            </a:r>
            <a:endParaRPr lang="en-US" altLang="en-US" sz="6400" b="1" kern="1200" dirty="0">
              <a:solidFill>
                <a:srgbClr val="FFFF00"/>
              </a:solidFill>
              <a:latin typeface="Arial Unicode MS"/>
              <a:ea typeface="+mn-ea"/>
              <a:cs typeface="+mn-cs"/>
            </a:endParaRPr>
          </a:p>
        </p:txBody>
      </p:sp>
    </p:spTree>
    <p:extLst>
      <p:ext uri="{BB962C8B-B14F-4D97-AF65-F5344CB8AC3E}">
        <p14:creationId xmlns:p14="http://schemas.microsoft.com/office/powerpoint/2010/main" val="1149432562"/>
      </p:ext>
    </p:extLst>
  </p:cSld>
  <p:clrMapOvr>
    <a:masterClrMapping/>
  </p:clrMapOvr>
  <p:transition>
    <p:wipe dir="d"/>
  </p:transition>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1575388" y="2720825"/>
            <a:ext cx="9829614" cy="431195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येशू तपाईंमा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आत्मा सन्तुष्ट हुन्छ</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yeshu</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tapaaiň-maa</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aatmaa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santusTa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huncha</a:t>
            </a:r>
            <a:endParaRPr sz="5760" i="1" kern="1200" dirty="0">
              <a:solidFill>
                <a:srgbClr val="FFFF00"/>
              </a:solidFill>
              <a:latin typeface="Arial Narrow"/>
              <a:ea typeface="Arial Narrow"/>
              <a:cs typeface="Arial Narrow"/>
              <a:sym typeface="Arial Narrow"/>
            </a:endParaRPr>
          </a:p>
        </p:txBody>
      </p:sp>
    </p:spTree>
    <p:extLst>
      <p:ext uri="{BB962C8B-B14F-4D97-AF65-F5344CB8AC3E}">
        <p14:creationId xmlns:p14="http://schemas.microsoft.com/office/powerpoint/2010/main" val="3152216169"/>
      </p:ext>
    </p:extLst>
  </p:cSld>
  <p:clrMapOvr>
    <a:masterClrMapping/>
  </p:clrMapOvr>
  <p:transition>
    <p:wipe dir="d"/>
  </p:transition>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2252657" y="2868558"/>
            <a:ext cx="8475077" cy="4016484"/>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यसैले छेउमा,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तपाईंको छेउमा,</a:t>
            </a: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esai</a:t>
            </a:r>
            <a:r>
              <a:rPr lang="en-US" altLang="en-US" sz="6400" b="1" kern="1200" dirty="0">
                <a:solidFill>
                  <a:srgbClr val="FFFF00"/>
                </a:solidFill>
                <a:latin typeface="Arial Unicode MS"/>
                <a:ea typeface="+mn-ea"/>
                <a:cs typeface="+mn-cs"/>
              </a:rPr>
              <a:t>-le </a:t>
            </a:r>
            <a:r>
              <a:rPr lang="en-US" altLang="en-US" sz="6400" b="1" kern="1200" dirty="0" err="1">
                <a:solidFill>
                  <a:srgbClr val="FFFF00"/>
                </a:solidFill>
                <a:latin typeface="Arial Unicode MS"/>
                <a:ea typeface="+mn-ea"/>
                <a:cs typeface="+mn-cs"/>
              </a:rPr>
              <a:t>cheu-maa</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tapaaiň</a:t>
            </a:r>
            <a:r>
              <a:rPr lang="en-US" altLang="en-US" sz="6400" b="1" kern="1200" dirty="0">
                <a:solidFill>
                  <a:srgbClr val="FFFF00"/>
                </a:solidFill>
                <a:latin typeface="Arial Unicode MS"/>
                <a:ea typeface="+mn-ea"/>
                <a:cs typeface="+mn-cs"/>
              </a:rPr>
              <a:t>-ko </a:t>
            </a:r>
            <a:r>
              <a:rPr lang="en-US" altLang="en-US" sz="6400" b="1" kern="1200" dirty="0" err="1">
                <a:solidFill>
                  <a:srgbClr val="FFFF00"/>
                </a:solidFill>
                <a:latin typeface="Arial Unicode MS"/>
                <a:ea typeface="+mn-ea"/>
                <a:cs typeface="+mn-cs"/>
              </a:rPr>
              <a:t>cheu-maa</a:t>
            </a:r>
            <a:r>
              <a:rPr lang="en-US" altLang="en-US" sz="6400" b="1" kern="1200" dirty="0">
                <a:solidFill>
                  <a:srgbClr val="FFFF00"/>
                </a:solidFill>
                <a:latin typeface="Arial Unicode MS"/>
                <a:ea typeface="+mn-ea"/>
                <a:cs typeface="+mn-cs"/>
              </a:rPr>
              <a:t>,</a:t>
            </a:r>
          </a:p>
        </p:txBody>
      </p:sp>
    </p:spTree>
    <p:extLst>
      <p:ext uri="{BB962C8B-B14F-4D97-AF65-F5344CB8AC3E}">
        <p14:creationId xmlns:p14="http://schemas.microsoft.com/office/powerpoint/2010/main" val="352691440"/>
      </p:ext>
    </p:extLst>
  </p:cSld>
  <p:clrMapOvr>
    <a:masterClrMapping/>
  </p:clrMapOvr>
  <p:transition>
    <p:wipe dir="d"/>
  </p:transition>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532403805"/>
      </p:ext>
    </p:extLst>
  </p:cSld>
  <p:clrMapOvr>
    <a:masterClrMapping/>
  </p:clrMapOvr>
  <p:transition>
    <p:wipe dir="d"/>
  </p:transition>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3315631" y="2277630"/>
            <a:ext cx="6373540" cy="5198346"/>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बुवाले जस्तै,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मित्रले जस्तै,</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buwaa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mitra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a:t>
            </a:r>
          </a:p>
          <a:p>
            <a:pPr defTabSz="342898" hangingPunct="1">
              <a:defRPr sz="5600" b="1">
                <a:latin typeface="Arial"/>
                <a:ea typeface="Arial"/>
                <a:cs typeface="Arial"/>
                <a:sym typeface="Arial"/>
              </a:defRPr>
            </a:pP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2797461338"/>
      </p:ext>
    </p:extLst>
  </p:cSld>
  <p:clrMapOvr>
    <a:masterClrMapping/>
  </p:clrMapOvr>
  <p:transition>
    <p:wipe dir="d"/>
  </p:transition>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109644727"/>
      </p:ext>
    </p:extLst>
  </p:cSld>
  <p:clrMapOvr>
    <a:masterClrMapping/>
  </p:clrMapOvr>
  <p:transition>
    <p:wipe dir="d"/>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7" name="Shape 287"/>
          <p:cNvSpPr/>
          <p:nvPr/>
        </p:nvSpPr>
        <p:spPr>
          <a:xfrm>
            <a:off x="3477654" y="3961551"/>
            <a:ext cx="6274153" cy="1830501"/>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257173" hangingPunct="1">
              <a:defRPr sz="6200" b="1" i="1">
                <a:solidFill>
                  <a:srgbClr val="FFFB00"/>
                </a:solidFill>
                <a:latin typeface="Times"/>
                <a:ea typeface="Times"/>
                <a:cs typeface="Times"/>
                <a:sym typeface="Times"/>
              </a:defRPr>
            </a:pPr>
            <a:r>
              <a:rPr sz="5760" b="1" i="1" kern="1200" dirty="0">
                <a:solidFill>
                  <a:srgbClr val="FFFB00"/>
                </a:solidFill>
                <a:latin typeface="Times"/>
                <a:cs typeface="Times"/>
                <a:sym typeface="Times"/>
              </a:rPr>
              <a:t>B</a:t>
            </a:r>
            <a:r>
              <a:rPr lang="en-US" sz="5760" b="1" i="1" kern="1200" dirty="0">
                <a:solidFill>
                  <a:srgbClr val="FFFB00"/>
                </a:solidFill>
                <a:latin typeface="Times"/>
                <a:cs typeface="Times"/>
                <a:sym typeface="Times"/>
              </a:rPr>
              <a:t>332 </a:t>
            </a:r>
          </a:p>
          <a:p>
            <a:pPr defTabSz="731540" eaLnBrk="0" fontAlgn="base" hangingPunct="1">
              <a:spcBef>
                <a:spcPct val="0"/>
              </a:spcBef>
              <a:spcAft>
                <a:spcPct val="0"/>
              </a:spcAft>
              <a:defRPr/>
            </a:pPr>
            <a:r>
              <a:rPr lang="hi-IN" altLang="en-US" sz="5760" b="1" i="1" kern="1200" dirty="0">
                <a:solidFill>
                  <a:srgbClr val="FFFF00"/>
                </a:solidFill>
                <a:latin typeface="Arial Unicode MS"/>
                <a:ea typeface="+mn-ea"/>
                <a:cs typeface="Mangal" panose="02040503050203030202" pitchFamily="18" charset="0"/>
              </a:rPr>
              <a:t>पर्नेछ आशिष्को झरी</a:t>
            </a:r>
            <a:r>
              <a:rPr lang="en-US" altLang="en-US" sz="5760" b="1" i="1" kern="1200" dirty="0">
                <a:solidFill>
                  <a:srgbClr val="FFFF00"/>
                </a:solidFill>
                <a:latin typeface="Calibri" panose="020F0502020204030204"/>
                <a:ea typeface="+mn-ea"/>
                <a:cs typeface="+mn-cs"/>
              </a:rPr>
              <a:t> </a:t>
            </a:r>
            <a:endParaRPr lang="en-US" altLang="en-US" sz="5760" b="1" i="1" kern="1200" dirty="0">
              <a:solidFill>
                <a:srgbClr val="FFFF00"/>
              </a:solidFill>
              <a:latin typeface="Arial" panose="020B0604020202020204" pitchFamily="34"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Verse1</a:t>
            </a:r>
            <a:r>
              <a:rPr sz="1125" kern="1200" dirty="0">
                <a:solidFill>
                  <a:prstClr val="black"/>
                </a:solidFill>
              </a:rPr>
              <a:t>:</a:t>
            </a:r>
          </a:p>
        </p:txBody>
      </p:sp>
      <p:sp>
        <p:nvSpPr>
          <p:cNvPr id="290" name="Shape 290"/>
          <p:cNvSpPr/>
          <p:nvPr/>
        </p:nvSpPr>
        <p:spPr>
          <a:xfrm>
            <a:off x="960844" y="3189001"/>
            <a:ext cx="10874772" cy="373454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पर्नेछ आशिष्को झरी,</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प्रेमको प्रतिज्ञालाई मान </a:t>
            </a:r>
          </a:p>
          <a:p>
            <a:pPr defTabSz="257173" hangingPunct="1">
              <a:defRPr sz="5600" b="1">
                <a:latin typeface="Arial"/>
                <a:ea typeface="Arial"/>
                <a:cs typeface="Arial"/>
                <a:sym typeface="Arial"/>
              </a:defRPr>
            </a:pP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parnecha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a:t>
            </a:r>
          </a:p>
          <a:p>
            <a:pPr defTabSz="975390" hangingPunct="1">
              <a:defRPr/>
            </a:pPr>
            <a:r>
              <a:rPr lang="en-US" sz="5760" b="1" kern="1200" dirty="0">
                <a:solidFill>
                  <a:srgbClr val="FFFF00"/>
                </a:solidFill>
                <a:latin typeface="Mangal (Body)"/>
                <a:ea typeface="+mn-ea"/>
                <a:cs typeface="+mn-cs"/>
              </a:rPr>
              <a:t>prem-ko </a:t>
            </a:r>
            <a:r>
              <a:rPr lang="en-US" sz="5760" b="1" kern="1200" dirty="0" err="1">
                <a:solidFill>
                  <a:srgbClr val="FFFF00"/>
                </a:solidFill>
                <a:latin typeface="Mangal (Body)"/>
                <a:ea typeface="+mn-ea"/>
                <a:cs typeface="+mn-cs"/>
              </a:rPr>
              <a:t>pratigyaa-laai</a:t>
            </a:r>
            <a:r>
              <a:rPr lang="en-US" sz="5760" b="1" kern="1200" dirty="0">
                <a:solidFill>
                  <a:srgbClr val="FFFF00"/>
                </a:solidFill>
                <a:latin typeface="Mangal (Body)"/>
                <a:ea typeface="+mn-ea"/>
                <a:cs typeface="+mn-cs"/>
              </a:rPr>
              <a:t> ma an</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639053" y="3764577"/>
            <a:ext cx="10225556" cy="222445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257173" hangingPunct="1">
              <a:defRPr sz="6200" b="1" i="1">
                <a:solidFill>
                  <a:srgbClr val="FFFB00"/>
                </a:solidFill>
                <a:latin typeface="Times"/>
                <a:ea typeface="Times"/>
                <a:cs typeface="Times"/>
                <a:sym typeface="Times"/>
              </a:defRPr>
            </a:pPr>
            <a:r>
              <a:rPr lang="en-US" sz="6400" b="1" i="1" kern="1200" dirty="0">
                <a:solidFill>
                  <a:srgbClr val="FFFB00"/>
                </a:solidFill>
                <a:latin typeface="Times"/>
                <a:cs typeface="Times"/>
                <a:sym typeface="Times"/>
              </a:rPr>
              <a:t>B119</a:t>
            </a:r>
          </a:p>
          <a:p>
            <a:pPr defTabSz="731540" eaLnBrk="0" fontAlgn="base" hangingPunct="1">
              <a:spcBef>
                <a:spcPct val="0"/>
              </a:spcBef>
              <a:spcAft>
                <a:spcPct val="0"/>
              </a:spcAft>
              <a:defRPr/>
            </a:pPr>
            <a:r>
              <a:rPr lang="hi-IN" altLang="en-US" sz="6400" b="1" kern="1200" dirty="0">
                <a:solidFill>
                  <a:srgbClr val="FFFF00"/>
                </a:solidFill>
                <a:latin typeface="Arial Unicode MS"/>
                <a:ea typeface="+mn-ea"/>
                <a:cs typeface="Mangal" panose="02040503050203030202" pitchFamily="18" charset="0"/>
              </a:rPr>
              <a:t>प्रभु येशू ख्रीष्टको शीतल रगत</a:t>
            </a:r>
            <a:r>
              <a:rPr lang="en-US" altLang="en-US" sz="7680" b="1" kern="1200" dirty="0">
                <a:solidFill>
                  <a:srgbClr val="FFFF00"/>
                </a:solidFill>
                <a:latin typeface="Calibri" panose="020F0502020204030204"/>
                <a:ea typeface="+mn-ea"/>
                <a:cs typeface="+mn-cs"/>
              </a:rPr>
              <a:t> </a:t>
            </a:r>
            <a:endParaRPr lang="en-US" altLang="en-US" sz="12267" b="1" kern="1200" dirty="0">
              <a:solidFill>
                <a:srgbClr val="FFFF00"/>
              </a:solidFill>
              <a:latin typeface="Arial" panose="020B0604020202020204" pitchFamily="34"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Verse1</a:t>
            </a:r>
            <a:r>
              <a:rPr sz="1125" kern="1200" dirty="0">
                <a:solidFill>
                  <a:prstClr val="black"/>
                </a:solidFill>
              </a:rPr>
              <a:t>:</a:t>
            </a:r>
          </a:p>
        </p:txBody>
      </p:sp>
      <p:sp>
        <p:nvSpPr>
          <p:cNvPr id="290" name="Shape 290"/>
          <p:cNvSpPr/>
          <p:nvPr/>
        </p:nvSpPr>
        <p:spPr>
          <a:xfrm>
            <a:off x="1168431" y="3189001"/>
            <a:ext cx="10459595" cy="373454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हुन्छन्‌ समय जीवन दिने, </a:t>
            </a:r>
            <a:endParaRPr lang="en-US" altLang="en-US" sz="5120"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ख्रीष्ट मुक्तिदाताको दान</a:t>
            </a:r>
            <a:r>
              <a:rPr lang="hi-IN" altLang="en-US" sz="5120" b="1" kern="1200" dirty="0">
                <a:solidFill>
                  <a:prstClr val="black"/>
                </a:solidFill>
                <a:latin typeface="Calibri" panose="020F0502020204030204"/>
                <a:ea typeface="+mn-ea"/>
                <a:cs typeface="Mangal" panose="02040503050203030202" pitchFamily="18" charset="0"/>
              </a:rPr>
              <a:t> </a:t>
            </a:r>
            <a:endParaRPr lang="hi-IN" altLang="en-US" sz="5120" b="1" kern="1200" dirty="0">
              <a:solidFill>
                <a:prstClr val="black"/>
              </a:solidFill>
              <a:latin typeface="Arial" panose="020B0604020202020204" pitchFamily="34" charset="0"/>
              <a:ea typeface="+mn-ea"/>
              <a:cs typeface="Mangal" panose="02040503050203030202" pitchFamily="18" charset="0"/>
            </a:endParaRPr>
          </a:p>
          <a:p>
            <a:pPr defTabSz="257173" hangingPunct="1">
              <a:defRPr sz="5600" b="1">
                <a:latin typeface="Arial"/>
                <a:ea typeface="Arial"/>
                <a:cs typeface="Arial"/>
                <a:sym typeface="Arial"/>
              </a:defRPr>
            </a:pP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hunchan</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samai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jiuňna</a:t>
            </a:r>
            <a:r>
              <a:rPr lang="en-US" sz="5760" b="1" kern="1200" dirty="0">
                <a:solidFill>
                  <a:srgbClr val="FFFF00"/>
                </a:solidFill>
                <a:latin typeface="Mangal (Body)"/>
                <a:ea typeface="+mn-ea"/>
                <a:cs typeface="+mn-cs"/>
              </a:rPr>
              <a:t> dine</a:t>
            </a:r>
          </a:p>
          <a:p>
            <a:pPr defTabSz="975390" hangingPunct="1">
              <a:defRPr/>
            </a:pPr>
            <a:r>
              <a:rPr lang="en-US" sz="5760" b="1" kern="1200" dirty="0" err="1">
                <a:solidFill>
                  <a:srgbClr val="FFFF00"/>
                </a:solidFill>
                <a:latin typeface="Mangal (Body)"/>
                <a:ea typeface="+mn-ea"/>
                <a:cs typeface="+mn-cs"/>
              </a:rPr>
              <a:t>khrisT</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mukti</a:t>
            </a:r>
            <a:r>
              <a:rPr lang="en-US" sz="5760" b="1" kern="1200" dirty="0">
                <a:solidFill>
                  <a:srgbClr val="FFFF00"/>
                </a:solidFill>
                <a:latin typeface="Mangal (Body)"/>
                <a:ea typeface="+mn-ea"/>
                <a:cs typeface="+mn-cs"/>
              </a:rPr>
              <a:t>-</a:t>
            </a:r>
            <a:r>
              <a:rPr lang="en-US" sz="5760" b="1" kern="1200" dirty="0" err="1">
                <a:solidFill>
                  <a:srgbClr val="FFFF00"/>
                </a:solidFill>
                <a:latin typeface="Mangal (Body)"/>
                <a:ea typeface="+mn-ea"/>
                <a:cs typeface="+mn-cs"/>
              </a:rPr>
              <a:t>daataa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daan</a:t>
            </a:r>
            <a:endParaRPr lang="en-US"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346712165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765186" y="2911038"/>
            <a:ext cx="9237272"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a:t>
            </a:r>
            <a:r>
              <a:rPr lang="en-US" altLang="en-US" sz="576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endParaRPr lang="en-US" altLang="en-US" sz="5760" b="1" kern="1200" dirty="0">
              <a:solidFill>
                <a:prstClr val="white"/>
              </a:solidFill>
              <a:latin typeface="Arial Unicode MS"/>
              <a:ea typeface="+mn-ea"/>
              <a:cs typeface="+mn-cs"/>
            </a:endParaRPr>
          </a:p>
          <a:p>
            <a:pPr algn="l" defTabSz="257173" hangingPunct="1">
              <a:defRPr sz="5600" b="1">
                <a:latin typeface="Arial"/>
                <a:ea typeface="Arial"/>
                <a:cs typeface="Arial"/>
                <a:sym typeface="Arial"/>
              </a:defRPr>
            </a:pP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endParaRPr lang="en-US" sz="5760" b="1" kern="1200" dirty="0">
              <a:solidFill>
                <a:srgbClr val="FFFF00"/>
              </a:solidFill>
              <a:latin typeface="Mangal (Body)"/>
              <a:ea typeface="+mn-ea"/>
              <a:cs typeface="+mn-cs"/>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99911938"/>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202531" y="2911038"/>
            <a:ext cx="10362580"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दयाको थोपो चुहुन्छ</a:t>
            </a:r>
            <a:r>
              <a:rPr lang="en-US" altLang="en-US" sz="576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r>
              <a:rPr lang="en-US" altLang="en-US" sz="5760" b="1" kern="1200" dirty="0">
                <a:solidFill>
                  <a:prstClr val="white"/>
                </a:solidFill>
                <a:latin typeface="Calibri" panose="020F0502020204030204"/>
                <a:ea typeface="+mn-ea"/>
                <a:cs typeface="+mn-cs"/>
              </a:rPr>
              <a:t> </a:t>
            </a:r>
            <a:endParaRPr lang="en-US" altLang="en-US" sz="5760" b="1" kern="1200" dirty="0">
              <a:solidFill>
                <a:prstClr val="white"/>
              </a:solidFill>
              <a:latin typeface="Arial" panose="020B0604020202020204" pitchFamily="34" charset="0"/>
              <a:ea typeface="+mn-ea"/>
              <a:cs typeface="+mn-cs"/>
            </a:endParaRPr>
          </a:p>
          <a:p>
            <a:pPr algn="l" defTabSz="257173" hangingPunct="1">
              <a:defRPr sz="5600" b="1">
                <a:latin typeface="Arial"/>
                <a:ea typeface="Arial"/>
                <a:cs typeface="Arial"/>
                <a:sym typeface="Arial"/>
              </a:defRPr>
            </a:pP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dayaa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thopo</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cuhunch</a:t>
            </a:r>
            <a:r>
              <a:rPr lang="en-US" sz="5760" b="1" kern="1200" dirty="0">
                <a:solidFill>
                  <a:srgbClr val="FFFF00"/>
                </a:solidFill>
                <a:latin typeface="Mangal (Body)"/>
                <a:ea typeface="+mn-ea"/>
                <a:cs typeface="+mn-cs"/>
              </a:rPr>
              <a:t>-a,</a:t>
            </a: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2294335213"/>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Verse2</a:t>
            </a:r>
            <a:r>
              <a:rPr sz="1125" kern="1200" dirty="0">
                <a:solidFill>
                  <a:prstClr val="black"/>
                </a:solidFill>
              </a:rPr>
              <a:t>:</a:t>
            </a:r>
          </a:p>
        </p:txBody>
      </p:sp>
      <p:sp>
        <p:nvSpPr>
          <p:cNvPr id="290" name="Shape 290"/>
          <p:cNvSpPr/>
          <p:nvPr/>
        </p:nvSpPr>
        <p:spPr>
          <a:xfrm>
            <a:off x="1860904" y="3009524"/>
            <a:ext cx="9282989" cy="373454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पर्नेछ आशिष्को झरी</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जीवनमा होस्‌ शक्ति</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बल</a:t>
            </a:r>
            <a:endParaRPr lang="en-US" altLang="en-US" sz="512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2133" b="1" kern="1200" dirty="0">
                <a:solidFill>
                  <a:prstClr val="white"/>
                </a:solidFill>
                <a:latin typeface="Arial Unicode MS"/>
                <a:ea typeface="+mn-ea"/>
                <a:cs typeface="Mangal" panose="02040503050203030202" pitchFamily="18" charset="0"/>
              </a:rPr>
              <a:t> </a:t>
            </a: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parnecha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a:t>
            </a:r>
          </a:p>
          <a:p>
            <a:pPr defTabSz="975390" hangingPunct="1">
              <a:defRPr/>
            </a:pPr>
            <a:r>
              <a:rPr lang="en-US" sz="5760" b="1" kern="1200" dirty="0" err="1">
                <a:solidFill>
                  <a:srgbClr val="FFFF00"/>
                </a:solidFill>
                <a:latin typeface="Mangal (Body)"/>
                <a:ea typeface="+mn-ea"/>
                <a:cs typeface="+mn-cs"/>
              </a:rPr>
              <a:t>jivan-maa</a:t>
            </a:r>
            <a:r>
              <a:rPr lang="en-US" sz="5760" b="1" kern="1200" dirty="0">
                <a:solidFill>
                  <a:srgbClr val="FFFF00"/>
                </a:solidFill>
                <a:latin typeface="Mangal (Body)"/>
                <a:ea typeface="+mn-ea"/>
                <a:cs typeface="+mn-cs"/>
              </a:rPr>
              <a:t> hos shakti-</a:t>
            </a:r>
            <a:r>
              <a:rPr lang="en-US" sz="5760" b="1" kern="1200" dirty="0" err="1">
                <a:solidFill>
                  <a:srgbClr val="FFFF00"/>
                </a:solidFill>
                <a:latin typeface="Mangal (Body)"/>
                <a:ea typeface="+mn-ea"/>
                <a:cs typeface="+mn-cs"/>
              </a:rPr>
              <a:t>bal</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3019627609"/>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Verse2</a:t>
            </a:r>
            <a:r>
              <a:rPr sz="1125" kern="1200" dirty="0">
                <a:solidFill>
                  <a:prstClr val="black"/>
                </a:solidFill>
              </a:rPr>
              <a:t>:</a:t>
            </a:r>
          </a:p>
        </p:txBody>
      </p:sp>
      <p:sp>
        <p:nvSpPr>
          <p:cNvPr id="290" name="Shape 290"/>
          <p:cNvSpPr/>
          <p:nvPr/>
        </p:nvSpPr>
        <p:spPr>
          <a:xfrm>
            <a:off x="1121118" y="3009526"/>
            <a:ext cx="10762562" cy="373454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सबैमा उत्पन्न गराउँछ</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पवित्र आत्माको फल</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257173" hangingPunct="1">
              <a:defRPr sz="5600" b="1">
                <a:latin typeface="Arial"/>
                <a:ea typeface="Arial"/>
                <a:cs typeface="Arial"/>
                <a:sym typeface="Arial"/>
              </a:defRPr>
            </a:pP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Sabai</a:t>
            </a:r>
            <a:r>
              <a:rPr lang="en-US" sz="5760" b="1" kern="1200" dirty="0">
                <a:solidFill>
                  <a:srgbClr val="FFFF00"/>
                </a:solidFill>
                <a:latin typeface="Mangal (Body)"/>
                <a:ea typeface="+mn-ea"/>
                <a:cs typeface="+mn-cs"/>
              </a:rPr>
              <a:t>-ma </a:t>
            </a:r>
            <a:r>
              <a:rPr lang="en-US" sz="5760" b="1" kern="1200" dirty="0" err="1">
                <a:solidFill>
                  <a:srgbClr val="FFFF00"/>
                </a:solidFill>
                <a:latin typeface="Mangal (Body)"/>
                <a:ea typeface="+mn-ea"/>
                <a:cs typeface="+mn-cs"/>
              </a:rPr>
              <a:t>utpann</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garauňcha</a:t>
            </a:r>
            <a:r>
              <a:rPr lang="en-US" sz="5760" b="1" kern="1200" dirty="0">
                <a:solidFill>
                  <a:srgbClr val="FFFF00"/>
                </a:solidFill>
                <a:latin typeface="Mangal (Body)"/>
                <a:ea typeface="+mn-ea"/>
                <a:cs typeface="+mn-cs"/>
              </a:rPr>
              <a:t>,</a:t>
            </a:r>
          </a:p>
          <a:p>
            <a:pPr defTabSz="975390" hangingPunct="1">
              <a:defRPr/>
            </a:pPr>
            <a:r>
              <a:rPr lang="en-US" sz="5760" b="1" kern="1200" dirty="0" err="1">
                <a:solidFill>
                  <a:srgbClr val="FFFF00"/>
                </a:solidFill>
                <a:latin typeface="Mangal (Body)"/>
                <a:ea typeface="+mn-ea"/>
                <a:cs typeface="+mn-cs"/>
              </a:rPr>
              <a:t>pavitra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aatmaa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fal</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4001962943"/>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938739" y="2911040"/>
            <a:ext cx="8883842"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a:t>
            </a:r>
            <a:r>
              <a:rPr lang="en-US" altLang="en-US" sz="576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2133" b="1" kern="1200" dirty="0">
                <a:solidFill>
                  <a:prstClr val="white"/>
                </a:solidFill>
                <a:latin typeface="Arial Unicode MS"/>
                <a:ea typeface="+mn-ea"/>
                <a:cs typeface="Mangal" panose="02040503050203030202" pitchFamily="18" charset="0"/>
              </a:rPr>
              <a:t> </a:t>
            </a: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endParaRPr lang="en-US" sz="5760" b="1" kern="1200" dirty="0">
              <a:solidFill>
                <a:srgbClr val="FFFF00"/>
              </a:solidFill>
              <a:latin typeface="Mangal (Body)"/>
              <a:ea typeface="+mn-ea"/>
              <a:cs typeface="+mn-cs"/>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3461686044"/>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390513" y="2911040"/>
            <a:ext cx="9980296"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दयाको थोपो चुहुन्छ,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r>
              <a:rPr lang="hi-IN" altLang="en-US" sz="5760" b="1" kern="1200" dirty="0">
                <a:solidFill>
                  <a:prstClr val="white"/>
                </a:solidFill>
                <a:latin typeface="Calibri" panose="020F0502020204030204"/>
                <a:ea typeface="+mn-ea"/>
                <a:cs typeface="Mangal" panose="02040503050203030202" pitchFamily="18" charset="0"/>
              </a:rPr>
              <a:t> </a:t>
            </a:r>
            <a:endParaRPr lang="hi-IN" altLang="en-US" sz="5760" b="1" kern="1200" dirty="0">
              <a:solidFill>
                <a:prstClr val="white"/>
              </a:solidFill>
              <a:latin typeface="Arial" panose="020B0604020202020204" pitchFamily="34" charset="0"/>
              <a:ea typeface="+mn-ea"/>
              <a:cs typeface="Mangal" panose="02040503050203030202" pitchFamily="18" charset="0"/>
            </a:endParaRPr>
          </a:p>
          <a:p>
            <a:pPr defTabSz="257173" hangingPunct="1">
              <a:defRPr sz="5600" b="1">
                <a:latin typeface="Arial"/>
                <a:ea typeface="Arial"/>
                <a:cs typeface="Arial"/>
                <a:sym typeface="Arial"/>
              </a:defRPr>
            </a:pP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dayaa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thopo</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cuhunch</a:t>
            </a:r>
            <a:r>
              <a:rPr lang="en-US" sz="5760" b="1" kern="1200" dirty="0">
                <a:solidFill>
                  <a:srgbClr val="FFFF00"/>
                </a:solidFill>
                <a:latin typeface="Mangal (Body)"/>
                <a:ea typeface="+mn-ea"/>
                <a:cs typeface="+mn-cs"/>
              </a:rPr>
              <a:t>-a,</a:t>
            </a: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35080973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Verse3</a:t>
            </a:r>
            <a:r>
              <a:rPr sz="1125" kern="1200" dirty="0">
                <a:solidFill>
                  <a:prstClr val="black"/>
                </a:solidFill>
              </a:rPr>
              <a:t>:</a:t>
            </a:r>
          </a:p>
        </p:txBody>
      </p:sp>
      <p:sp>
        <p:nvSpPr>
          <p:cNvPr id="290" name="Shape 290"/>
          <p:cNvSpPr/>
          <p:nvPr/>
        </p:nvSpPr>
        <p:spPr>
          <a:xfrm>
            <a:off x="1206904" y="2943803"/>
            <a:ext cx="10382650" cy="38659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547" b="1" kern="1200" dirty="0">
                <a:solidFill>
                  <a:prstClr val="white"/>
                </a:solidFill>
                <a:latin typeface="Arial Unicode MS"/>
                <a:ea typeface="+mn-ea"/>
                <a:cs typeface="Mangal" panose="02040503050203030202" pitchFamily="18" charset="0"/>
              </a:rPr>
              <a:t>पर्नेछ आशिष्को झरी</a:t>
            </a:r>
            <a:r>
              <a:rPr lang="en-US" altLang="en-US" sz="5547"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547" b="1" kern="1200" dirty="0">
                <a:solidFill>
                  <a:prstClr val="white"/>
                </a:solidFill>
                <a:latin typeface="Arial Unicode MS"/>
                <a:ea typeface="+mn-ea"/>
                <a:cs typeface="Mangal" panose="02040503050203030202" pitchFamily="18" charset="0"/>
              </a:rPr>
              <a:t>हामीमा प्रभु पठाऊ ।</a:t>
            </a:r>
            <a:endParaRPr lang="en-US" altLang="en-US" sz="5547"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2133" b="1" kern="1200" dirty="0">
                <a:solidFill>
                  <a:prstClr val="white"/>
                </a:solidFill>
                <a:latin typeface="Arial Unicode MS"/>
                <a:ea typeface="+mn-ea"/>
                <a:cs typeface="Mangal" panose="02040503050203030202" pitchFamily="18" charset="0"/>
              </a:rPr>
              <a:t> </a:t>
            </a: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parnecha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a:t>
            </a:r>
          </a:p>
          <a:p>
            <a:pPr defTabSz="975390" hangingPunct="1">
              <a:defRPr/>
            </a:pPr>
            <a:r>
              <a:rPr lang="en-US" sz="5760" b="1" kern="1200" dirty="0" err="1">
                <a:solidFill>
                  <a:srgbClr val="FFFF00"/>
                </a:solidFill>
                <a:latin typeface="Mangal (Body)"/>
                <a:ea typeface="+mn-ea"/>
                <a:cs typeface="+mn-cs"/>
              </a:rPr>
              <a:t>haami-maa</a:t>
            </a:r>
            <a:r>
              <a:rPr lang="en-US" sz="5760" b="1" kern="1200" dirty="0">
                <a:solidFill>
                  <a:srgbClr val="FFFF00"/>
                </a:solidFill>
                <a:latin typeface="Mangal (Body)"/>
                <a:ea typeface="+mn-ea"/>
                <a:cs typeface="+mn-cs"/>
              </a:rPr>
              <a:t> prabhu </a:t>
            </a:r>
            <a:r>
              <a:rPr lang="en-US" sz="5760" b="1" kern="1200" dirty="0" err="1">
                <a:solidFill>
                  <a:srgbClr val="FFFF00"/>
                </a:solidFill>
                <a:latin typeface="Mangal (Body)"/>
                <a:ea typeface="+mn-ea"/>
                <a:cs typeface="+mn-cs"/>
              </a:rPr>
              <a:t>paThaau</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2627256061"/>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Verse3</a:t>
            </a:r>
            <a:r>
              <a:rPr sz="1125" kern="1200" dirty="0">
                <a:solidFill>
                  <a:prstClr val="black"/>
                </a:solidFill>
              </a:rPr>
              <a:t>:</a:t>
            </a:r>
          </a:p>
        </p:txBody>
      </p:sp>
      <p:sp>
        <p:nvSpPr>
          <p:cNvPr id="290" name="Shape 290"/>
          <p:cNvSpPr/>
          <p:nvPr/>
        </p:nvSpPr>
        <p:spPr>
          <a:xfrm>
            <a:off x="1548343" y="2943803"/>
            <a:ext cx="9699771" cy="38659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547" b="1" kern="1200" dirty="0">
                <a:solidFill>
                  <a:prstClr val="white"/>
                </a:solidFill>
                <a:latin typeface="Arial Unicode MS"/>
                <a:ea typeface="+mn-ea"/>
                <a:cs typeface="Mangal" panose="02040503050203030202" pitchFamily="18" charset="0"/>
              </a:rPr>
              <a:t>दिएर आत्माको भरपूर</a:t>
            </a:r>
            <a:r>
              <a:rPr lang="en-US" altLang="en-US" sz="5547"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547" b="1" kern="1200" dirty="0">
                <a:solidFill>
                  <a:prstClr val="white"/>
                </a:solidFill>
                <a:latin typeface="Arial Unicode MS"/>
                <a:ea typeface="+mn-ea"/>
                <a:cs typeface="Mangal" panose="02040503050203030202" pitchFamily="18" charset="0"/>
              </a:rPr>
              <a:t>वचनको तेजले जगाऊ</a:t>
            </a:r>
            <a:r>
              <a:rPr lang="en-US" altLang="en-US" sz="5547" b="1" kern="1200" dirty="0">
                <a:solidFill>
                  <a:prstClr val="white"/>
                </a:solidFill>
                <a:latin typeface="Calibri" panose="020F0502020204030204"/>
                <a:ea typeface="+mn-ea"/>
                <a:cs typeface="+mn-cs"/>
              </a:rPr>
              <a:t> </a:t>
            </a:r>
            <a:endParaRPr lang="en-US" altLang="en-US" sz="5547" b="1" kern="1200" dirty="0">
              <a:solidFill>
                <a:prstClr val="white"/>
              </a:solidFill>
              <a:latin typeface="Arial" panose="020B0604020202020204" pitchFamily="34" charset="0"/>
              <a:ea typeface="+mn-ea"/>
              <a:cs typeface="+mn-cs"/>
            </a:endParaRPr>
          </a:p>
          <a:p>
            <a:pPr defTabSz="257173" hangingPunct="1">
              <a:defRPr sz="5600" b="1">
                <a:latin typeface="Arial"/>
                <a:ea typeface="Arial"/>
                <a:cs typeface="Arial"/>
                <a:sym typeface="Arial"/>
              </a:defRPr>
            </a:pP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diyera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aatmaa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bharpur</a:t>
            </a:r>
            <a:r>
              <a:rPr lang="en-US" sz="5760" b="1" kern="1200" dirty="0">
                <a:solidFill>
                  <a:srgbClr val="FFFF00"/>
                </a:solidFill>
                <a:latin typeface="Mangal (Body)"/>
                <a:ea typeface="+mn-ea"/>
                <a:cs typeface="+mn-cs"/>
              </a:rPr>
              <a:t>,</a:t>
            </a:r>
          </a:p>
          <a:p>
            <a:pPr defTabSz="975390" hangingPunct="1">
              <a:defRPr/>
            </a:pPr>
            <a:r>
              <a:rPr lang="en-US" sz="5760" b="1" kern="1200" dirty="0" err="1">
                <a:solidFill>
                  <a:srgbClr val="FFFF00"/>
                </a:solidFill>
                <a:latin typeface="Mangal (Body)"/>
                <a:ea typeface="+mn-ea"/>
                <a:cs typeface="+mn-cs"/>
              </a:rPr>
              <a:t>bacan</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tej</a:t>
            </a:r>
            <a:r>
              <a:rPr lang="en-US" sz="5760" b="1" kern="1200" dirty="0">
                <a:solidFill>
                  <a:srgbClr val="FFFF00"/>
                </a:solidFill>
                <a:latin typeface="Mangal (Body)"/>
                <a:ea typeface="+mn-ea"/>
                <a:cs typeface="+mn-cs"/>
              </a:rPr>
              <a:t>-le </a:t>
            </a:r>
            <a:r>
              <a:rPr lang="en-US" sz="5760" b="1" kern="1200" dirty="0" err="1">
                <a:solidFill>
                  <a:srgbClr val="FFFF00"/>
                </a:solidFill>
                <a:latin typeface="Mangal (Body)"/>
                <a:ea typeface="+mn-ea"/>
                <a:cs typeface="+mn-cs"/>
              </a:rPr>
              <a:t>jagaau</a:t>
            </a:r>
            <a:r>
              <a:rPr lang="en-US" sz="5760" b="1" kern="1200" dirty="0">
                <a:solidFill>
                  <a:srgbClr val="FFFF00"/>
                </a:solidFill>
                <a:latin typeface="Mangal (Body)"/>
                <a:ea typeface="+mn-ea"/>
                <a:cs typeface="+mn-cs"/>
              </a:rPr>
              <a:t>.</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3668407750"/>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938739" y="2911040"/>
            <a:ext cx="8883842"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a:t>
            </a:r>
            <a:r>
              <a:rPr lang="en-US" altLang="en-US" sz="576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2133" b="1" kern="1200" dirty="0">
                <a:solidFill>
                  <a:prstClr val="white"/>
                </a:solidFill>
                <a:latin typeface="Arial Unicode MS"/>
                <a:ea typeface="+mn-ea"/>
                <a:cs typeface="Mangal" panose="02040503050203030202" pitchFamily="18" charset="0"/>
              </a:rPr>
              <a:t> </a:t>
            </a: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endParaRPr lang="en-US" sz="5760" b="1" kern="1200" dirty="0">
              <a:solidFill>
                <a:srgbClr val="FFFF00"/>
              </a:solidFill>
              <a:latin typeface="Mangal (Body)"/>
              <a:ea typeface="+mn-ea"/>
              <a:cs typeface="+mn-cs"/>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396328819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4278" y="2123131"/>
            <a:ext cx="12516247" cy="5507341"/>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693" i="1" kern="1200" dirty="0">
              <a:solidFill>
                <a:prstClr val="black"/>
              </a:solidFill>
              <a:latin typeface="Calibri" panose="020F0502020204030204"/>
              <a:ea typeface="+mn-ea"/>
              <a:cs typeface="+mn-cs"/>
            </a:endParaRP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a:t>
            </a:r>
            <a:r>
              <a:rPr lang="en-US" sz="5120" b="1" kern="1200" dirty="0" err="1">
                <a:solidFill>
                  <a:srgbClr val="FFFF00"/>
                </a:solidFill>
                <a:latin typeface="Arial" panose="020B0604020202020204" pitchFamily="34" charset="0"/>
                <a:ea typeface="+mn-ea"/>
                <a:cs typeface="Arial" panose="020B0604020202020204" pitchFamily="34" charset="0"/>
              </a:rPr>
              <a:t>prabhu</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yeshu</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khr</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isT</a:t>
            </a:r>
            <a:r>
              <a:rPr lang="en-US" sz="5120" b="1" kern="1200" dirty="0">
                <a:solidFill>
                  <a:srgbClr val="FFFF00"/>
                </a:solidFill>
                <a:latin typeface="Arial" panose="020B0604020202020204" pitchFamily="34" charset="0"/>
                <a:ea typeface="+mn-ea"/>
                <a:cs typeface="Arial" panose="020B0604020202020204" pitchFamily="34" charset="0"/>
              </a:rPr>
              <a:t>-ko </a:t>
            </a:r>
            <a:r>
              <a:rPr lang="en-US" sz="5120" b="1" kern="1200" dirty="0" err="1">
                <a:solidFill>
                  <a:srgbClr val="FFFF00"/>
                </a:solidFill>
                <a:latin typeface="Arial" panose="020B0604020202020204" pitchFamily="34" charset="0"/>
                <a:ea typeface="+mn-ea"/>
                <a:cs typeface="Arial" panose="020B0604020202020204" pitchFamily="34" charset="0"/>
              </a:rPr>
              <a:t>shitala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ragat</a:t>
            </a:r>
            <a:r>
              <a:rPr lang="en-US" sz="5120"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5120" b="1" kern="1200" dirty="0" err="1">
                <a:solidFill>
                  <a:srgbClr val="FFFF00"/>
                </a:solidFill>
                <a:latin typeface="Arial" panose="020B0604020202020204" pitchFamily="34" charset="0"/>
                <a:ea typeface="+mn-ea"/>
                <a:cs typeface="Arial" panose="020B0604020202020204" pitchFamily="34" charset="0"/>
              </a:rPr>
              <a:t>mutu-maa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shururu</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a:t>
            </a:r>
            <a:r>
              <a:rPr lang="en-US" sz="5120" b="1" kern="1200" dirty="0" err="1">
                <a:solidFill>
                  <a:srgbClr val="FFFF00"/>
                </a:solidFill>
                <a:latin typeface="Arial" panose="020B0604020202020204" pitchFamily="34" charset="0"/>
                <a:ea typeface="+mn-ea"/>
                <a:cs typeface="Arial" panose="020B0604020202020204" pitchFamily="34" charset="0"/>
              </a:rPr>
              <a:t>uhaaň</a:t>
            </a:r>
            <a:r>
              <a:rPr lang="en-US" sz="5120" b="1" kern="1200" dirty="0">
                <a:solidFill>
                  <a:srgbClr val="FFFF00"/>
                </a:solidFill>
                <a:latin typeface="Arial" panose="020B0604020202020204" pitchFamily="34" charset="0"/>
                <a:ea typeface="+mn-ea"/>
                <a:cs typeface="Arial" panose="020B0604020202020204" pitchFamily="34" charset="0"/>
              </a:rPr>
              <a:t>-ko </a:t>
            </a:r>
            <a:r>
              <a:rPr lang="en-US" sz="5120" b="1" kern="1200" dirty="0" err="1">
                <a:solidFill>
                  <a:srgbClr val="FFFF00"/>
                </a:solidFill>
                <a:latin typeface="Arial" panose="020B0604020202020204" pitchFamily="34" charset="0"/>
                <a:ea typeface="+mn-ea"/>
                <a:cs typeface="Arial" panose="020B0604020202020204" pitchFamily="34" charset="0"/>
              </a:rPr>
              <a:t>maayaa</a:t>
            </a:r>
            <a:r>
              <a:rPr lang="en-US" sz="5120" b="1" kern="1200" dirty="0">
                <a:solidFill>
                  <a:srgbClr val="FFFF00"/>
                </a:solidFill>
                <a:latin typeface="Arial" panose="020B0604020202020204" pitchFamily="34" charset="0"/>
                <a:ea typeface="+mn-ea"/>
                <a:cs typeface="Arial" panose="020B0604020202020204" pitchFamily="34" charset="0"/>
              </a:rPr>
              <a:t> n a-</a:t>
            </a:r>
            <a:r>
              <a:rPr lang="en-US" sz="5120" b="1" kern="1200" dirty="0" err="1">
                <a:solidFill>
                  <a:srgbClr val="FFFF00"/>
                </a:solidFill>
                <a:latin typeface="Arial" panose="020B0604020202020204" pitchFamily="34" charset="0"/>
                <a:ea typeface="+mn-ea"/>
                <a:cs typeface="Arial" panose="020B0604020202020204" pitchFamily="34" charset="0"/>
              </a:rPr>
              <a:t>birsa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bahini</a:t>
            </a:r>
            <a:r>
              <a:rPr lang="en-US" sz="5120"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man </a:t>
            </a:r>
            <a:r>
              <a:rPr lang="en-US" sz="5120" b="1" kern="1200" dirty="0" err="1">
                <a:solidFill>
                  <a:srgbClr val="FFFF00"/>
                </a:solidFill>
                <a:latin typeface="Arial" panose="020B0604020202020204" pitchFamily="34" charset="0"/>
                <a:ea typeface="+mn-ea"/>
                <a:cs typeface="Arial" panose="020B0604020202020204" pitchFamily="34" charset="0"/>
              </a:rPr>
              <a:t>runcha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dhururu</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i="1" kern="1200" dirty="0">
                <a:solidFill>
                  <a:srgbClr val="FFFF00"/>
                </a:solidFill>
                <a:latin typeface="Arial" panose="020B0604020202020204" pitchFamily="34" charset="0"/>
                <a:ea typeface="+mn-ea"/>
                <a:cs typeface="Arial" panose="020B0604020202020204" pitchFamily="34" charset="0"/>
              </a:rPr>
              <a:t>2</a:t>
            </a:r>
            <a:endParaRPr lang="en-US" sz="5120"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390513" y="2911040"/>
            <a:ext cx="9980296"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दयाको थोपो चुहुन्छ,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r>
              <a:rPr lang="hi-IN" altLang="en-US" sz="5760" b="1" kern="1200" dirty="0">
                <a:solidFill>
                  <a:prstClr val="white"/>
                </a:solidFill>
                <a:latin typeface="Calibri" panose="020F0502020204030204"/>
                <a:ea typeface="+mn-ea"/>
                <a:cs typeface="Mangal" panose="02040503050203030202" pitchFamily="18" charset="0"/>
              </a:rPr>
              <a:t> </a:t>
            </a:r>
            <a:endParaRPr lang="hi-IN" altLang="en-US" sz="5760" b="1" kern="1200" dirty="0">
              <a:solidFill>
                <a:prstClr val="white"/>
              </a:solidFill>
              <a:latin typeface="Arial" panose="020B0604020202020204" pitchFamily="34" charset="0"/>
              <a:ea typeface="+mn-ea"/>
              <a:cs typeface="Mangal" panose="02040503050203030202" pitchFamily="18" charset="0"/>
            </a:endParaRPr>
          </a:p>
          <a:p>
            <a:pPr defTabSz="257173" hangingPunct="1">
              <a:defRPr sz="5600" b="1">
                <a:latin typeface="Arial"/>
                <a:ea typeface="Arial"/>
                <a:cs typeface="Arial"/>
                <a:sym typeface="Arial"/>
              </a:defRPr>
            </a:pP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dayaa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thopo</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cuhunch</a:t>
            </a:r>
            <a:r>
              <a:rPr lang="en-US" sz="5760" b="1" kern="1200" dirty="0">
                <a:solidFill>
                  <a:srgbClr val="FFFF00"/>
                </a:solidFill>
                <a:latin typeface="Mangal (Body)"/>
                <a:ea typeface="+mn-ea"/>
                <a:cs typeface="+mn-cs"/>
              </a:rPr>
              <a:t>-a,</a:t>
            </a: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133969903"/>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4" name="Shape 424"/>
          <p:cNvSpPr/>
          <p:nvPr/>
        </p:nvSpPr>
        <p:spPr>
          <a:xfrm>
            <a:off x="186187" y="3061413"/>
            <a:ext cx="12840115" cy="18440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9800" b="1">
                <a:solidFill>
                  <a:srgbClr val="FFFFFF"/>
                </a:solidFill>
                <a:latin typeface="Times New Roman"/>
                <a:ea typeface="Times New Roman"/>
                <a:cs typeface="Times New Roman"/>
                <a:sym typeface="Times New Roman"/>
              </a:defRPr>
            </a:lvl1pPr>
          </a:lstStyle>
          <a:p>
            <a:r>
              <a:t>महत्वपुर्ण सुचनाहरू</a:t>
            </a:r>
          </a:p>
        </p:txBody>
      </p:sp>
      <p:sp>
        <p:nvSpPr>
          <p:cNvPr id="425" name="Shape 425"/>
          <p:cNvSpPr/>
          <p:nvPr/>
        </p:nvSpPr>
        <p:spPr>
          <a:xfrm>
            <a:off x="-21503" y="4743561"/>
            <a:ext cx="12739947" cy="19486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13100" b="1">
                <a:solidFill>
                  <a:srgbClr val="FFFFFF"/>
                </a:solidFill>
                <a:latin typeface="Times New Roman"/>
                <a:ea typeface="Times New Roman"/>
                <a:cs typeface="Times New Roman"/>
                <a:sym typeface="Times New Roman"/>
              </a:defRPr>
            </a:lvl1pPr>
          </a:lstStyle>
          <a:p>
            <a:r>
              <a:t>Notices</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7" name="Shape 427"/>
          <p:cNvSpPr/>
          <p:nvPr/>
        </p:nvSpPr>
        <p:spPr>
          <a:xfrm>
            <a:off x="1979528" y="3071181"/>
            <a:ext cx="9045746" cy="36112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6200">
                <a:solidFill>
                  <a:srgbClr val="FFFFFF"/>
                </a:solidFill>
                <a:latin typeface="Avenir Heavy"/>
                <a:ea typeface="Avenir Heavy"/>
                <a:cs typeface="Avenir Heavy"/>
                <a:sym typeface="Avenir Heavy"/>
              </a:defRPr>
            </a:pPr>
            <a:r>
              <a:rPr sz="9600" dirty="0"/>
              <a:t>Worship Service </a:t>
            </a:r>
          </a:p>
          <a:p>
            <a:pPr>
              <a:defRPr>
                <a:solidFill>
                  <a:srgbClr val="FFFFFF"/>
                </a:solidFill>
                <a:latin typeface="Avenir Heavy"/>
                <a:ea typeface="Avenir Heavy"/>
                <a:cs typeface="Avenir Heavy"/>
                <a:sym typeface="Avenir Heavy"/>
              </a:defRPr>
            </a:pPr>
            <a:r>
              <a:rPr sz="6600" dirty="0"/>
              <a:t>Every Sunday 3pm.</a:t>
            </a:r>
          </a:p>
          <a:p>
            <a:pPr>
              <a:defRPr>
                <a:solidFill>
                  <a:srgbClr val="FFFFFF"/>
                </a:solidFill>
                <a:latin typeface="Avenir Heavy"/>
                <a:ea typeface="Avenir Heavy"/>
                <a:cs typeface="Avenir Heavy"/>
                <a:sym typeface="Avenir Heavy"/>
              </a:defRPr>
            </a:pPr>
            <a:r>
              <a:rPr sz="6600" dirty="0"/>
              <a:t>(Please arrive by 2:40pm) </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9" name="Shape 429"/>
          <p:cNvSpPr/>
          <p:nvPr/>
        </p:nvSpPr>
        <p:spPr>
          <a:xfrm>
            <a:off x="262094" y="3201983"/>
            <a:ext cx="12480612" cy="334963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sz="6400" b="1">
                <a:solidFill>
                  <a:srgbClr val="FFFFFF"/>
                </a:solidFill>
                <a:latin typeface="Times New Roman"/>
                <a:ea typeface="Times New Roman"/>
                <a:cs typeface="Times New Roman"/>
                <a:sym typeface="Times New Roman"/>
              </a:defRPr>
            </a:pPr>
            <a:r>
              <a:rPr dirty="0" err="1"/>
              <a:t>अन्तरबिन्ति</a:t>
            </a:r>
            <a:r>
              <a:rPr dirty="0"/>
              <a:t> </a:t>
            </a:r>
            <a:r>
              <a:rPr dirty="0" err="1"/>
              <a:t>प्रार्थना</a:t>
            </a:r>
            <a:r>
              <a:rPr dirty="0"/>
              <a:t> </a:t>
            </a:r>
            <a:r>
              <a:rPr dirty="0" err="1"/>
              <a:t>सभा</a:t>
            </a:r>
            <a:endParaRPr dirty="0"/>
          </a:p>
          <a:p>
            <a:pPr>
              <a:defRPr sz="4500">
                <a:solidFill>
                  <a:srgbClr val="FFFFFF"/>
                </a:solidFill>
                <a:latin typeface="Avenir Heavy"/>
                <a:ea typeface="Avenir Heavy"/>
                <a:cs typeface="Avenir Heavy"/>
                <a:sym typeface="Avenir Heavy"/>
              </a:defRPr>
            </a:pPr>
            <a:r>
              <a:rPr b="1" dirty="0" err="1">
                <a:latin typeface="Times New Roman"/>
                <a:ea typeface="Times New Roman"/>
                <a:cs typeface="Times New Roman"/>
                <a:sym typeface="Times New Roman"/>
              </a:rPr>
              <a:t>प्रत्येक</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मंगलबार</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साँझ</a:t>
            </a:r>
            <a:r>
              <a:rPr b="1" dirty="0">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6</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बजे</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मण्डली</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भवनमा</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हुनेछ</a:t>
            </a:r>
            <a:endParaRPr b="1" dirty="0">
              <a:latin typeface="Times New Roman"/>
              <a:ea typeface="Times New Roman"/>
              <a:cs typeface="Times New Roman"/>
              <a:sym typeface="Times New Roman"/>
            </a:endParaRPr>
          </a:p>
          <a:p>
            <a:pPr>
              <a:defRPr sz="6200">
                <a:solidFill>
                  <a:srgbClr val="FFFFFF"/>
                </a:solidFill>
                <a:latin typeface="Avenir Heavy"/>
                <a:ea typeface="Avenir Heavy"/>
                <a:cs typeface="Avenir Heavy"/>
                <a:sym typeface="Avenir Heavy"/>
              </a:defRPr>
            </a:pPr>
            <a:r>
              <a:rPr dirty="0"/>
              <a:t>Intercessory Prayer</a:t>
            </a:r>
          </a:p>
          <a:p>
            <a:pPr>
              <a:defRPr>
                <a:solidFill>
                  <a:srgbClr val="FFFFFF"/>
                </a:solidFill>
                <a:latin typeface="Avenir Heavy"/>
                <a:ea typeface="Avenir Heavy"/>
                <a:cs typeface="Avenir Heavy"/>
                <a:sym typeface="Avenir Heavy"/>
              </a:defRPr>
            </a:pPr>
            <a:r>
              <a:rPr dirty="0"/>
              <a:t>Tuesday at </a:t>
            </a:r>
            <a:r>
              <a:rPr lang="en-US" dirty="0"/>
              <a:t>6</a:t>
            </a:r>
            <a:r>
              <a:rPr dirty="0"/>
              <a:t>pm at Church Building</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1" name="Shape 431"/>
          <p:cNvSpPr/>
          <p:nvPr/>
        </p:nvSpPr>
        <p:spPr>
          <a:xfrm>
            <a:off x="173608" y="2703190"/>
            <a:ext cx="12657583" cy="434722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6200">
                <a:solidFill>
                  <a:srgbClr val="FFFFFF"/>
                </a:solidFill>
                <a:latin typeface="Avenir Heavy"/>
                <a:ea typeface="Avenir Heavy"/>
                <a:cs typeface="Avenir Heavy"/>
                <a:sym typeface="Avenir Heavy"/>
              </a:defRPr>
            </a:pPr>
            <a:r>
              <a:t>Mid-week Bible Study/Fellowship</a:t>
            </a:r>
          </a:p>
          <a:p>
            <a:pPr>
              <a:defRPr>
                <a:solidFill>
                  <a:srgbClr val="FFFFFF"/>
                </a:solidFill>
                <a:latin typeface="Avenir Heavy"/>
                <a:ea typeface="Avenir Heavy"/>
                <a:cs typeface="Avenir Heavy"/>
                <a:sym typeface="Avenir Heavy"/>
              </a:defRPr>
            </a:pPr>
            <a:r>
              <a:t>Wednesdays at 6pm in different locations- </a:t>
            </a:r>
          </a:p>
          <a:p>
            <a:pPr algn="l">
              <a:defRPr>
                <a:solidFill>
                  <a:srgbClr val="FFFFFF"/>
                </a:solidFill>
                <a:latin typeface="Avenir Heavy"/>
                <a:ea typeface="Avenir Heavy"/>
                <a:cs typeface="Avenir Heavy"/>
                <a:sym typeface="Avenir Heavy"/>
              </a:defRPr>
            </a:pPr>
            <a:endParaRPr/>
          </a:p>
          <a:p>
            <a:pPr lvl="7" algn="l">
              <a:defRPr b="1" i="1">
                <a:solidFill>
                  <a:srgbClr val="FFFFFF"/>
                </a:solidFill>
                <a:latin typeface="Times New Roman"/>
                <a:ea typeface="Times New Roman"/>
                <a:cs typeface="Times New Roman"/>
                <a:sym typeface="Times New Roman"/>
              </a:defRPr>
            </a:pPr>
            <a:r>
              <a:rPr i="0"/>
              <a:t>                                 -</a:t>
            </a:r>
            <a:r>
              <a:t>Sunnyside, </a:t>
            </a:r>
          </a:p>
          <a:p>
            <a:pPr algn="l">
              <a:defRPr b="1" i="1">
                <a:solidFill>
                  <a:srgbClr val="FFFFFF"/>
                </a:solidFill>
                <a:latin typeface="Times New Roman"/>
                <a:ea typeface="Times New Roman"/>
                <a:cs typeface="Times New Roman"/>
                <a:sym typeface="Times New Roman"/>
              </a:defRPr>
            </a:pPr>
            <a:r>
              <a:t>                                -Elmhurst, </a:t>
            </a:r>
          </a:p>
          <a:p>
            <a:pPr algn="l">
              <a:defRPr b="1" i="1">
                <a:solidFill>
                  <a:srgbClr val="FFFFFF"/>
                </a:solidFill>
                <a:latin typeface="Times New Roman"/>
                <a:ea typeface="Times New Roman"/>
                <a:cs typeface="Times New Roman"/>
                <a:sym typeface="Times New Roman"/>
              </a:defRPr>
            </a:pPr>
            <a:r>
              <a:t>                               -Jackson Heights….</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p:nvPr/>
        </p:nvSpPr>
        <p:spPr>
          <a:xfrm>
            <a:off x="2416349" y="3732899"/>
            <a:ext cx="8172110" cy="228780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6200">
                <a:solidFill>
                  <a:srgbClr val="FFFFFF"/>
                </a:solidFill>
                <a:latin typeface="Avenir Heavy"/>
                <a:ea typeface="Avenir Heavy"/>
                <a:cs typeface="Avenir Heavy"/>
                <a:sym typeface="Avenir Heavy"/>
              </a:defRPr>
            </a:pPr>
            <a:r>
              <a:rPr lang="en-US" sz="8000" b="1" dirty="0"/>
              <a:t>Community Dinner</a:t>
            </a:r>
          </a:p>
          <a:p>
            <a:pPr>
              <a:defRPr sz="6200">
                <a:solidFill>
                  <a:srgbClr val="FFFFFF"/>
                </a:solidFill>
                <a:latin typeface="Avenir Heavy"/>
                <a:ea typeface="Avenir Heavy"/>
                <a:cs typeface="Avenir Heavy"/>
                <a:sym typeface="Avenir Heavy"/>
              </a:defRPr>
            </a:pPr>
            <a:r>
              <a:rPr lang="en-US" dirty="0"/>
              <a:t>Sept 22 @ 6:00pm</a:t>
            </a:r>
            <a:endParaRPr dirty="0"/>
          </a:p>
        </p:txBody>
      </p:sp>
    </p:spTree>
    <p:extLst>
      <p:ext uri="{BB962C8B-B14F-4D97-AF65-F5344CB8AC3E}">
        <p14:creationId xmlns:p14="http://schemas.microsoft.com/office/powerpoint/2010/main" val="1526990871"/>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439" name="Table 439"/>
          <p:cNvGraphicFramePr/>
          <p:nvPr>
            <p:extLst>
              <p:ext uri="{D42A27DB-BD31-4B8C-83A1-F6EECF244321}">
                <p14:modId xmlns:p14="http://schemas.microsoft.com/office/powerpoint/2010/main" val="2530304670"/>
              </p:ext>
            </p:extLst>
          </p:nvPr>
        </p:nvGraphicFramePr>
        <p:xfrm>
          <a:off x="247252" y="927755"/>
          <a:ext cx="12382898" cy="9012301"/>
        </p:xfrm>
        <a:graphic>
          <a:graphicData uri="http://schemas.openxmlformats.org/drawingml/2006/table">
            <a:tbl>
              <a:tblPr bandRow="1">
                <a:tableStyleId>{C7B018BB-80A7-4F77-B60F-C8B233D01FF8}</a:tableStyleId>
              </a:tblPr>
              <a:tblGrid>
                <a:gridCol w="8183128">
                  <a:extLst>
                    <a:ext uri="{9D8B030D-6E8A-4147-A177-3AD203B41FA5}">
                      <a16:colId xmlns:a16="http://schemas.microsoft.com/office/drawing/2014/main" val="20000"/>
                    </a:ext>
                  </a:extLst>
                </a:gridCol>
                <a:gridCol w="4199770">
                  <a:extLst>
                    <a:ext uri="{9D8B030D-6E8A-4147-A177-3AD203B41FA5}">
                      <a16:colId xmlns:a16="http://schemas.microsoft.com/office/drawing/2014/main" val="20001"/>
                    </a:ext>
                  </a:extLst>
                </a:gridCol>
              </a:tblGrid>
              <a:tr h="574318">
                <a:tc>
                  <a:txBody>
                    <a:bodyPr/>
                    <a:lstStyle/>
                    <a:p>
                      <a:pPr>
                        <a:lnSpc>
                          <a:spcPts val="5500"/>
                        </a:lnSpc>
                      </a:pPr>
                      <a:r>
                        <a:rPr sz="2800" b="1" dirty="0" err="1">
                          <a:latin typeface="Times New Roman"/>
                          <a:ea typeface="Times New Roman"/>
                          <a:cs typeface="Times New Roman"/>
                          <a:sym typeface="Times New Roman"/>
                        </a:rPr>
                        <a:t>कार्यक्रमहरू</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000000"/>
                      </a:solidFill>
                      <a:miter lim="400000"/>
                    </a:lnT>
                    <a:lnB w="12700">
                      <a:solidFill>
                        <a:srgbClr val="3F3F3F"/>
                      </a:solidFill>
                      <a:miter lim="400000"/>
                    </a:lnB>
                    <a:solidFill>
                      <a:srgbClr val="FFFFFF"/>
                    </a:solidFill>
                  </a:tcPr>
                </a:tc>
                <a:tc>
                  <a:txBody>
                    <a:bodyPr/>
                    <a:lstStyle/>
                    <a:p>
                      <a:pPr>
                        <a:lnSpc>
                          <a:spcPts val="5500"/>
                        </a:lnSpc>
                      </a:pPr>
                      <a:r>
                        <a:rPr sz="3200" b="1">
                          <a:latin typeface="Times New Roman"/>
                          <a:ea typeface="Times New Roman"/>
                          <a:cs typeface="Times New Roman"/>
                          <a:sym typeface="Times New Roman"/>
                        </a:rPr>
                        <a:t>जिम्मेवारी</a:t>
                      </a:r>
                    </a:p>
                  </a:txBody>
                  <a:tcPr marL="38100" marR="38100" marT="0" marB="0" anchor="ctr" horzOverflow="overflow">
                    <a:lnL w="12700">
                      <a:solidFill>
                        <a:srgbClr val="A5A5A5"/>
                      </a:solidFill>
                      <a:miter lim="400000"/>
                    </a:lnL>
                    <a:lnB w="12700">
                      <a:solidFill>
                        <a:srgbClr val="3F3F3F"/>
                      </a:solidFill>
                      <a:miter lim="400000"/>
                    </a:lnB>
                    <a:solidFill>
                      <a:srgbClr val="FFFFFF"/>
                    </a:solidFill>
                  </a:tcPr>
                </a:tc>
                <a:extLst>
                  <a:ext uri="{0D108BD9-81ED-4DB2-BD59-A6C34878D82A}">
                    <a16:rowId xmlns:a16="http://schemas.microsoft.com/office/drawing/2014/main" val="10000"/>
                  </a:ext>
                </a:extLst>
              </a:tr>
              <a:tr h="610286">
                <a:tc>
                  <a:txBody>
                    <a:bodyPr/>
                    <a:lstStyle/>
                    <a:p>
                      <a:pPr>
                        <a:lnSpc>
                          <a:spcPts val="5400"/>
                        </a:lnSpc>
                      </a:pPr>
                      <a:r>
                        <a:rPr sz="2800" b="1" dirty="0">
                          <a:latin typeface="Times New Roman"/>
                          <a:ea typeface="Times New Roman"/>
                          <a:cs typeface="Times New Roman"/>
                          <a:sym typeface="Times New Roman"/>
                        </a:rPr>
                        <a:t>MC </a:t>
                      </a:r>
                      <a:r>
                        <a:rPr sz="2800" b="1" dirty="0" err="1">
                          <a:latin typeface="Times New Roman"/>
                          <a:ea typeface="Times New Roman"/>
                          <a:cs typeface="Times New Roman"/>
                          <a:sym typeface="Times New Roman"/>
                        </a:rPr>
                        <a:t>सेवा</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संचालक</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3F3F3F"/>
                      </a:solidFill>
                      <a:miter lim="400000"/>
                    </a:lnT>
                    <a:lnB w="12700">
                      <a:solidFill>
                        <a:srgbClr val="A5A5A5"/>
                      </a:solidFill>
                      <a:miter lim="400000"/>
                    </a:lnB>
                    <a:gradFill flip="none" rotWithShape="1">
                      <a:gsLst>
                        <a:gs pos="0">
                          <a:schemeClr val="accent3">
                            <a:hueOff val="726260"/>
                            <a:satOff val="-20239"/>
                            <a:lumOff val="45622"/>
                          </a:schemeClr>
                        </a:gs>
                        <a:gs pos="35000">
                          <a:srgbClr val="CDEBC1"/>
                        </a:gs>
                        <a:gs pos="100000">
                          <a:schemeClr val="accent3">
                            <a:hueOff val="765172"/>
                            <a:satOff val="-18568"/>
                            <a:lumOff val="62309"/>
                          </a:schemeClr>
                        </a:gs>
                      </a:gsLst>
                      <a:lin ang="16200000" scaled="0"/>
                    </a:gradFill>
                  </a:tcPr>
                </a:tc>
                <a:tc>
                  <a:txBody>
                    <a:bodyPr/>
                    <a:lstStyle/>
                    <a:p>
                      <a:pPr>
                        <a:lnSpc>
                          <a:spcPts val="5900"/>
                        </a:lnSpc>
                      </a:pPr>
                      <a:r>
                        <a:rPr sz="3200" b="1" dirty="0">
                          <a:latin typeface="Times New Roman"/>
                          <a:ea typeface="Times New Roman"/>
                          <a:cs typeface="Times New Roman"/>
                          <a:sym typeface="Times New Roman"/>
                        </a:rPr>
                        <a:t>M</a:t>
                      </a:r>
                      <a:r>
                        <a:rPr lang="en-US" sz="3200" b="1" dirty="0">
                          <a:latin typeface="Times New Roman"/>
                          <a:ea typeface="Times New Roman"/>
                          <a:cs typeface="Times New Roman"/>
                          <a:sym typeface="Times New Roman"/>
                        </a:rPr>
                        <a:t>r</a:t>
                      </a:r>
                      <a:r>
                        <a:rPr sz="3200" b="1" dirty="0">
                          <a:latin typeface="Times New Roman"/>
                          <a:ea typeface="Times New Roman"/>
                          <a:cs typeface="Times New Roman"/>
                          <a:sym typeface="Times New Roman"/>
                        </a:rPr>
                        <a:t>. </a:t>
                      </a:r>
                      <a:r>
                        <a:rPr lang="en-US" sz="3200" b="1" dirty="0">
                          <a:latin typeface="Times New Roman"/>
                          <a:ea typeface="Times New Roman"/>
                          <a:cs typeface="Times New Roman"/>
                          <a:sym typeface="Times New Roman"/>
                        </a:rPr>
                        <a:t>Birendra</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3F3F3F"/>
                      </a:solidFill>
                      <a:miter lim="400000"/>
                    </a:lnT>
                    <a:lnB w="12700">
                      <a:solidFill>
                        <a:srgbClr val="A5A5A5"/>
                      </a:solidFill>
                      <a:miter lim="400000"/>
                    </a:lnB>
                    <a:solidFill>
                      <a:srgbClr val="CBD3E7"/>
                    </a:solidFill>
                  </a:tcPr>
                </a:tc>
                <a:extLst>
                  <a:ext uri="{0D108BD9-81ED-4DB2-BD59-A6C34878D82A}">
                    <a16:rowId xmlns:a16="http://schemas.microsoft.com/office/drawing/2014/main" val="10001"/>
                  </a:ext>
                </a:extLst>
              </a:tr>
              <a:tr h="610286">
                <a:tc>
                  <a:txBody>
                    <a:bodyPr/>
                    <a:lstStyle/>
                    <a:p>
                      <a:pPr>
                        <a:lnSpc>
                          <a:spcPts val="5400"/>
                        </a:lnSpc>
                      </a:pPr>
                      <a:r>
                        <a:rPr sz="2800" b="1" dirty="0">
                          <a:latin typeface="Times New Roman"/>
                          <a:ea typeface="Times New Roman"/>
                          <a:cs typeface="Times New Roman"/>
                          <a:sym typeface="Times New Roman"/>
                        </a:rPr>
                        <a:t>Opening Prayer </a:t>
                      </a:r>
                      <a:r>
                        <a:rPr sz="2800" b="1" dirty="0" err="1">
                          <a:latin typeface="Times New Roman"/>
                          <a:ea typeface="Times New Roman"/>
                          <a:cs typeface="Times New Roman"/>
                          <a:sym typeface="Times New Roman"/>
                        </a:rPr>
                        <a:t>सुरुको</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प्रार्थना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FF2CC"/>
                    </a:solidFill>
                  </a:tcPr>
                </a:tc>
                <a:tc>
                  <a:txBody>
                    <a:bodyPr/>
                    <a:lstStyle/>
                    <a:p>
                      <a:pPr>
                        <a:lnSpc>
                          <a:spcPts val="5900"/>
                        </a:lnSpc>
                      </a:pPr>
                      <a:r>
                        <a:rPr sz="3200" b="1" dirty="0">
                          <a:latin typeface="Times New Roman"/>
                          <a:ea typeface="Times New Roman"/>
                          <a:cs typeface="Times New Roman"/>
                          <a:sym typeface="Times New Roman"/>
                        </a:rPr>
                        <a:t>M</a:t>
                      </a:r>
                      <a:r>
                        <a:rPr lang="en-US" sz="3200" b="1" dirty="0">
                          <a:latin typeface="Times New Roman"/>
                          <a:ea typeface="Times New Roman"/>
                          <a:cs typeface="Times New Roman"/>
                          <a:sym typeface="Times New Roman"/>
                        </a:rPr>
                        <a:t>r</a:t>
                      </a:r>
                      <a:r>
                        <a:rPr sz="3200" b="1" dirty="0">
                          <a:latin typeface="Times New Roman"/>
                          <a:ea typeface="Times New Roman"/>
                          <a:cs typeface="Times New Roman"/>
                          <a:sym typeface="Times New Roman"/>
                        </a:rPr>
                        <a:t>. </a:t>
                      </a:r>
                      <a:r>
                        <a:rPr lang="en-US" sz="3200" b="1" dirty="0">
                          <a:latin typeface="Times New Roman"/>
                          <a:ea typeface="Times New Roman"/>
                          <a:cs typeface="Times New Roman"/>
                          <a:sym typeface="Times New Roman"/>
                        </a:rPr>
                        <a:t>Birendra</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FFF2CC"/>
                    </a:solidFill>
                  </a:tcPr>
                </a:tc>
                <a:extLst>
                  <a:ext uri="{0D108BD9-81ED-4DB2-BD59-A6C34878D82A}">
                    <a16:rowId xmlns:a16="http://schemas.microsoft.com/office/drawing/2014/main" val="10002"/>
                  </a:ext>
                </a:extLst>
              </a:tr>
              <a:tr h="610286">
                <a:tc>
                  <a:txBody>
                    <a:bodyPr/>
                    <a:lstStyle/>
                    <a:p>
                      <a:pPr>
                        <a:lnSpc>
                          <a:spcPts val="5400"/>
                        </a:lnSpc>
                      </a:pPr>
                      <a:r>
                        <a:rPr sz="2800" b="1" dirty="0">
                          <a:latin typeface="Times New Roman"/>
                          <a:ea typeface="Times New Roman"/>
                          <a:cs typeface="Times New Roman"/>
                          <a:sym typeface="Times New Roman"/>
                        </a:rPr>
                        <a:t>Scripture Reading </a:t>
                      </a:r>
                      <a:r>
                        <a:rPr sz="2800" b="1" dirty="0" err="1">
                          <a:latin typeface="Times New Roman"/>
                          <a:ea typeface="Times New Roman"/>
                          <a:cs typeface="Times New Roman"/>
                          <a:sym typeface="Times New Roman"/>
                        </a:rPr>
                        <a:t>धर्मशास्त्र</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पाठ</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FFFFF"/>
                    </a:solidFill>
                  </a:tcPr>
                </a:tc>
                <a:tc>
                  <a:txBody>
                    <a:bodyPr/>
                    <a:lstStyle/>
                    <a:p>
                      <a:pPr>
                        <a:lnSpc>
                          <a:spcPts val="5900"/>
                        </a:lnSpc>
                      </a:pPr>
                      <a:r>
                        <a:rPr sz="3200" b="1" dirty="0">
                          <a:latin typeface="Times New Roman"/>
                          <a:ea typeface="Times New Roman"/>
                          <a:cs typeface="Times New Roman"/>
                          <a:sym typeface="Times New Roman"/>
                        </a:rPr>
                        <a:t>M</a:t>
                      </a:r>
                      <a:r>
                        <a:rPr lang="en-US" sz="3200" b="1" dirty="0">
                          <a:latin typeface="Times New Roman"/>
                          <a:ea typeface="Times New Roman"/>
                          <a:cs typeface="Times New Roman"/>
                          <a:sym typeface="Times New Roman"/>
                        </a:rPr>
                        <a:t>r. Birendra</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CBD3E7"/>
                    </a:solidFill>
                  </a:tcPr>
                </a:tc>
                <a:extLst>
                  <a:ext uri="{0D108BD9-81ED-4DB2-BD59-A6C34878D82A}">
                    <a16:rowId xmlns:a16="http://schemas.microsoft.com/office/drawing/2014/main" val="10003"/>
                  </a:ext>
                </a:extLst>
              </a:tr>
              <a:tr h="610286">
                <a:tc>
                  <a:txBody>
                    <a:bodyPr/>
                    <a:lstStyle/>
                    <a:p>
                      <a:r>
                        <a:rPr sz="2800" b="1" dirty="0">
                          <a:latin typeface="Times New Roman"/>
                          <a:ea typeface="Times New Roman"/>
                          <a:cs typeface="Times New Roman"/>
                          <a:sym typeface="Times New Roman"/>
                        </a:rPr>
                        <a:t>Worship  </a:t>
                      </a:r>
                      <a:r>
                        <a:rPr sz="2800" b="1" dirty="0" err="1">
                          <a:latin typeface="Times New Roman"/>
                          <a:ea typeface="Times New Roman"/>
                          <a:cs typeface="Times New Roman"/>
                          <a:sym typeface="Times New Roman"/>
                        </a:rPr>
                        <a:t>आराधना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D9EAD3"/>
                    </a:solidFill>
                  </a:tcPr>
                </a:tc>
                <a:tc>
                  <a:txBody>
                    <a:bodyPr/>
                    <a:lstStyle/>
                    <a:p>
                      <a:pPr>
                        <a:lnSpc>
                          <a:spcPts val="5900"/>
                        </a:lnSpc>
                      </a:pPr>
                      <a:r>
                        <a:rPr sz="3200" b="1" dirty="0">
                          <a:latin typeface="Times New Roman"/>
                          <a:ea typeface="Times New Roman"/>
                          <a:cs typeface="Times New Roman"/>
                          <a:sym typeface="Times New Roman"/>
                        </a:rPr>
                        <a:t>Worship Team</a:t>
                      </a: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D0E0E3"/>
                    </a:solidFill>
                  </a:tcPr>
                </a:tc>
                <a:extLst>
                  <a:ext uri="{0D108BD9-81ED-4DB2-BD59-A6C34878D82A}">
                    <a16:rowId xmlns:a16="http://schemas.microsoft.com/office/drawing/2014/main" val="10004"/>
                  </a:ext>
                </a:extLst>
              </a:tr>
              <a:tr h="610286">
                <a:tc>
                  <a:txBody>
                    <a:bodyPr/>
                    <a:lstStyle/>
                    <a:p>
                      <a:pPr>
                        <a:lnSpc>
                          <a:spcPts val="5400"/>
                        </a:lnSpc>
                      </a:pPr>
                      <a:r>
                        <a:rPr sz="2800" b="1" dirty="0">
                          <a:latin typeface="Times New Roman"/>
                          <a:ea typeface="Times New Roman"/>
                          <a:cs typeface="Times New Roman"/>
                          <a:sym typeface="Times New Roman"/>
                        </a:rPr>
                        <a:t>Offering </a:t>
                      </a:r>
                      <a:r>
                        <a:rPr sz="2800" b="1" dirty="0" err="1">
                          <a:latin typeface="Times New Roman"/>
                          <a:ea typeface="Times New Roman"/>
                          <a:cs typeface="Times New Roman"/>
                          <a:sym typeface="Times New Roman"/>
                        </a:rPr>
                        <a:t>भेटी</a:t>
                      </a:r>
                      <a:r>
                        <a:rPr sz="2800" b="1" dirty="0">
                          <a:latin typeface="Times New Roman"/>
                          <a:ea typeface="Times New Roman"/>
                          <a:cs typeface="Times New Roman"/>
                          <a:sym typeface="Times New Roman"/>
                        </a:rPr>
                        <a:t>/</a:t>
                      </a:r>
                      <a:r>
                        <a:rPr sz="2800" b="1" dirty="0" err="1">
                          <a:latin typeface="Times New Roman"/>
                          <a:ea typeface="Times New Roman"/>
                          <a:cs typeface="Times New Roman"/>
                          <a:sym typeface="Times New Roman"/>
                        </a:rPr>
                        <a:t>प्रार्थना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CBD3E7"/>
                    </a:solidFill>
                  </a:tcPr>
                </a:tc>
                <a:tc>
                  <a:txBody>
                    <a:bodyPr/>
                    <a:lstStyle/>
                    <a:p>
                      <a:pPr>
                        <a:lnSpc>
                          <a:spcPts val="5900"/>
                        </a:lnSpc>
                      </a:pPr>
                      <a:r>
                        <a:rPr sz="3200" b="1" dirty="0">
                          <a:latin typeface="Times New Roman"/>
                          <a:ea typeface="Times New Roman"/>
                          <a:cs typeface="Times New Roman"/>
                          <a:sym typeface="Times New Roman"/>
                        </a:rPr>
                        <a:t>M</a:t>
                      </a:r>
                      <a:r>
                        <a:rPr lang="en-US" sz="3200" b="1" dirty="0">
                          <a:latin typeface="Times New Roman"/>
                          <a:ea typeface="Times New Roman"/>
                          <a:cs typeface="Times New Roman"/>
                          <a:sym typeface="Times New Roman"/>
                        </a:rPr>
                        <a:t>s. </a:t>
                      </a:r>
                      <a:r>
                        <a:rPr lang="en-US" sz="3200" b="1" dirty="0" err="1">
                          <a:latin typeface="Times New Roman"/>
                          <a:ea typeface="Times New Roman"/>
                          <a:cs typeface="Times New Roman"/>
                          <a:sym typeface="Times New Roman"/>
                        </a:rPr>
                        <a:t>Chhime</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CBD3E7"/>
                    </a:solidFill>
                  </a:tcPr>
                </a:tc>
                <a:extLst>
                  <a:ext uri="{0D108BD9-81ED-4DB2-BD59-A6C34878D82A}">
                    <a16:rowId xmlns:a16="http://schemas.microsoft.com/office/drawing/2014/main" val="10005"/>
                  </a:ext>
                </a:extLst>
              </a:tr>
              <a:tr h="610286">
                <a:tc>
                  <a:txBody>
                    <a:bodyPr/>
                    <a:lstStyle/>
                    <a:p>
                      <a:pPr defTabSz="457200"/>
                      <a:r>
                        <a:rPr sz="2800" b="1" dirty="0">
                          <a:latin typeface="Times New Roman"/>
                          <a:ea typeface="Times New Roman"/>
                          <a:cs typeface="Times New Roman"/>
                          <a:sym typeface="Times New Roman"/>
                        </a:rPr>
                        <a:t>Children Sunday School  </a:t>
                      </a:r>
                      <a:r>
                        <a:rPr sz="2800" b="1" dirty="0" err="1">
                          <a:latin typeface="Times New Roman"/>
                          <a:ea typeface="Times New Roman"/>
                          <a:cs typeface="Times New Roman"/>
                          <a:sym typeface="Times New Roman"/>
                        </a:rPr>
                        <a:t>वाल</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संगति</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EAD1DC"/>
                    </a:solidFill>
                  </a:tcPr>
                </a:tc>
                <a:tc>
                  <a:txBody>
                    <a:bodyPr/>
                    <a:lstStyle/>
                    <a:p>
                      <a:pPr>
                        <a:lnSpc>
                          <a:spcPts val="5900"/>
                        </a:lnSpc>
                      </a:pPr>
                      <a:r>
                        <a:rPr sz="3200" b="1" dirty="0">
                          <a:latin typeface="Times New Roman"/>
                          <a:ea typeface="Times New Roman"/>
                          <a:cs typeface="Times New Roman"/>
                          <a:sym typeface="Times New Roman"/>
                        </a:rPr>
                        <a:t>Ms. Janette</a:t>
                      </a: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EAD1DC"/>
                    </a:solidFill>
                  </a:tcPr>
                </a:tc>
                <a:extLst>
                  <a:ext uri="{0D108BD9-81ED-4DB2-BD59-A6C34878D82A}">
                    <a16:rowId xmlns:a16="http://schemas.microsoft.com/office/drawing/2014/main" val="10006"/>
                  </a:ext>
                </a:extLst>
              </a:tr>
              <a:tr h="610286">
                <a:tc>
                  <a:txBody>
                    <a:bodyPr/>
                    <a:lstStyle/>
                    <a:p>
                      <a:pPr>
                        <a:lnSpc>
                          <a:spcPts val="5400"/>
                        </a:lnSpc>
                      </a:pPr>
                      <a:r>
                        <a:rPr sz="2800" b="1" dirty="0">
                          <a:latin typeface="Times New Roman"/>
                          <a:ea typeface="Times New Roman"/>
                          <a:cs typeface="Times New Roman"/>
                          <a:sym typeface="Times New Roman"/>
                        </a:rPr>
                        <a:t>Notice </a:t>
                      </a:r>
                      <a:r>
                        <a:rPr sz="2800" b="1" dirty="0" err="1">
                          <a:latin typeface="Times New Roman"/>
                          <a:ea typeface="Times New Roman"/>
                          <a:cs typeface="Times New Roman"/>
                          <a:sym typeface="Times New Roman"/>
                        </a:rPr>
                        <a:t>सुचना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FF2CC"/>
                    </a:solidFill>
                  </a:tcPr>
                </a:tc>
                <a:tc>
                  <a:txBody>
                    <a:bodyPr/>
                    <a:lstStyle/>
                    <a:p>
                      <a:pPr>
                        <a:lnSpc>
                          <a:spcPts val="5900"/>
                        </a:lnSpc>
                      </a:pPr>
                      <a:r>
                        <a:rPr lang="en-US" sz="3200" b="1" dirty="0">
                          <a:latin typeface="Times New Roman"/>
                          <a:ea typeface="Times New Roman"/>
                          <a:cs typeface="Times New Roman"/>
                          <a:sym typeface="Times New Roman"/>
                        </a:rPr>
                        <a:t>Mr. </a:t>
                      </a:r>
                      <a:r>
                        <a:rPr sz="3200" b="1" dirty="0">
                          <a:latin typeface="Times New Roman"/>
                          <a:ea typeface="Times New Roman"/>
                          <a:cs typeface="Times New Roman"/>
                          <a:sym typeface="Times New Roman"/>
                        </a:rPr>
                        <a:t>Birendra</a:t>
                      </a: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FFF2CC"/>
                    </a:solidFill>
                  </a:tcPr>
                </a:tc>
                <a:extLst>
                  <a:ext uri="{0D108BD9-81ED-4DB2-BD59-A6C34878D82A}">
                    <a16:rowId xmlns:a16="http://schemas.microsoft.com/office/drawing/2014/main" val="10007"/>
                  </a:ext>
                </a:extLst>
              </a:tr>
              <a:tr h="610286">
                <a:tc>
                  <a:txBody>
                    <a:bodyPr/>
                    <a:lstStyle/>
                    <a:p>
                      <a:pPr defTabSz="457200"/>
                      <a:r>
                        <a:rPr sz="2800" b="1" dirty="0">
                          <a:latin typeface="Times New Roman"/>
                          <a:ea typeface="Times New Roman"/>
                          <a:cs typeface="Times New Roman"/>
                          <a:sym typeface="Times New Roman"/>
                        </a:rPr>
                        <a:t>Testimonies /Special Time  </a:t>
                      </a:r>
                      <a:r>
                        <a:rPr sz="2800" b="1" dirty="0" err="1">
                          <a:latin typeface="Times New Roman"/>
                          <a:ea typeface="Times New Roman"/>
                          <a:cs typeface="Times New Roman"/>
                          <a:sym typeface="Times New Roman"/>
                        </a:rPr>
                        <a:t>विषेश</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समय</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FFFFF"/>
                    </a:solidFill>
                  </a:tcPr>
                </a:tc>
                <a:tc>
                  <a:txBody>
                    <a:bodyPr/>
                    <a:lstStyle/>
                    <a:p>
                      <a:pPr>
                        <a:lnSpc>
                          <a:spcPts val="5900"/>
                        </a:lnSpc>
                      </a:pPr>
                      <a:r>
                        <a:rPr lang="en-US" sz="3200" b="1" dirty="0">
                          <a:latin typeface="Times New Roman"/>
                          <a:ea typeface="Times New Roman"/>
                          <a:cs typeface="Times New Roman"/>
                          <a:sym typeface="Times New Roman"/>
                        </a:rPr>
                        <a:t>Open</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CBD3E7"/>
                    </a:solidFill>
                  </a:tcPr>
                </a:tc>
                <a:extLst>
                  <a:ext uri="{0D108BD9-81ED-4DB2-BD59-A6C34878D82A}">
                    <a16:rowId xmlns:a16="http://schemas.microsoft.com/office/drawing/2014/main" val="10008"/>
                  </a:ext>
                </a:extLst>
              </a:tr>
              <a:tr h="610286">
                <a:tc>
                  <a:txBody>
                    <a:bodyPr/>
                    <a:lstStyle/>
                    <a:p>
                      <a:pPr>
                        <a:lnSpc>
                          <a:spcPts val="5400"/>
                        </a:lnSpc>
                      </a:pPr>
                      <a:r>
                        <a:rPr sz="2800" b="1" dirty="0">
                          <a:latin typeface="Times New Roman"/>
                          <a:ea typeface="Times New Roman"/>
                          <a:cs typeface="Times New Roman"/>
                          <a:sym typeface="Times New Roman"/>
                        </a:rPr>
                        <a:t>Sermon/ Lord's Supper </a:t>
                      </a:r>
                      <a:r>
                        <a:rPr sz="2800" b="1" dirty="0" err="1">
                          <a:latin typeface="Times New Roman"/>
                          <a:ea typeface="Times New Roman"/>
                          <a:cs typeface="Times New Roman"/>
                          <a:sym typeface="Times New Roman"/>
                        </a:rPr>
                        <a:t>वचन</a:t>
                      </a:r>
                      <a:r>
                        <a:rPr sz="2800" b="1" dirty="0">
                          <a:latin typeface="Times New Roman"/>
                          <a:ea typeface="Times New Roman"/>
                          <a:cs typeface="Times New Roman"/>
                          <a:sym typeface="Times New Roman"/>
                        </a:rPr>
                        <a:t> </a:t>
                      </a: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EFEFEF"/>
                    </a:solidFill>
                  </a:tcPr>
                </a:tc>
                <a:tc>
                  <a:txBody>
                    <a:bodyPr/>
                    <a:lstStyle/>
                    <a:p>
                      <a:pPr>
                        <a:lnSpc>
                          <a:spcPts val="5900"/>
                        </a:lnSpc>
                      </a:pPr>
                      <a:r>
                        <a:rPr lang="en-US" sz="3200" b="1" dirty="0">
                          <a:latin typeface="Times New Roman"/>
                          <a:ea typeface="Times New Roman"/>
                          <a:cs typeface="Times New Roman"/>
                          <a:sym typeface="Times New Roman"/>
                        </a:rPr>
                        <a:t>Mr. Chakra</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EFEFEF"/>
                    </a:solidFill>
                  </a:tcPr>
                </a:tc>
                <a:extLst>
                  <a:ext uri="{0D108BD9-81ED-4DB2-BD59-A6C34878D82A}">
                    <a16:rowId xmlns:a16="http://schemas.microsoft.com/office/drawing/2014/main" val="10009"/>
                  </a:ext>
                </a:extLst>
              </a:tr>
              <a:tr h="610286">
                <a:tc>
                  <a:txBody>
                    <a:bodyPr/>
                    <a:lstStyle/>
                    <a:p>
                      <a:pPr>
                        <a:lnSpc>
                          <a:spcPts val="5400"/>
                        </a:lnSpc>
                      </a:pPr>
                      <a:r>
                        <a:rPr sz="2800" b="1" dirty="0">
                          <a:latin typeface="Times New Roman"/>
                          <a:ea typeface="Times New Roman"/>
                          <a:cs typeface="Times New Roman"/>
                          <a:sym typeface="Times New Roman"/>
                        </a:rPr>
                        <a:t>Benediction </a:t>
                      </a:r>
                      <a:r>
                        <a:rPr sz="2800" b="1" dirty="0" err="1">
                          <a:latin typeface="Times New Roman"/>
                          <a:ea typeface="Times New Roman"/>
                          <a:cs typeface="Times New Roman"/>
                          <a:sym typeface="Times New Roman"/>
                        </a:rPr>
                        <a:t>आषिशको</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प्रार्थना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000000"/>
                      </a:solidFill>
                      <a:miter lim="400000"/>
                    </a:lnB>
                    <a:solidFill>
                      <a:srgbClr val="FFE061"/>
                    </a:solidFill>
                  </a:tcPr>
                </a:tc>
                <a:tc>
                  <a:txBody>
                    <a:bodyPr/>
                    <a:lstStyle/>
                    <a:p>
                      <a:pPr>
                        <a:lnSpc>
                          <a:spcPts val="5900"/>
                        </a:lnSpc>
                      </a:pPr>
                      <a:r>
                        <a:rPr sz="3200" b="1" dirty="0">
                          <a:latin typeface="Times New Roman"/>
                          <a:ea typeface="Times New Roman"/>
                          <a:cs typeface="Times New Roman"/>
                          <a:sym typeface="Times New Roman"/>
                        </a:rPr>
                        <a:t>Homer/</a:t>
                      </a:r>
                      <a:r>
                        <a:rPr lang="en-US" sz="3200" b="1" dirty="0">
                          <a:latin typeface="Times New Roman"/>
                          <a:ea typeface="Times New Roman"/>
                          <a:cs typeface="Times New Roman"/>
                          <a:sym typeface="Times New Roman"/>
                        </a:rPr>
                        <a:t>David</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000000"/>
                      </a:solidFill>
                      <a:miter lim="400000"/>
                    </a:lnB>
                    <a:solidFill>
                      <a:srgbClr val="FFE061"/>
                    </a:solidFill>
                  </a:tcPr>
                </a:tc>
                <a:extLst>
                  <a:ext uri="{0D108BD9-81ED-4DB2-BD59-A6C34878D82A}">
                    <a16:rowId xmlns:a16="http://schemas.microsoft.com/office/drawing/2014/main" val="10010"/>
                  </a:ext>
                </a:extLst>
              </a:tr>
              <a:tr h="563822">
                <a:tc>
                  <a:txBody>
                    <a:bodyPr/>
                    <a:lstStyle/>
                    <a:p>
                      <a:pPr>
                        <a:lnSpc>
                          <a:spcPts val="5500"/>
                        </a:lnSpc>
                      </a:pPr>
                      <a:r>
                        <a:rPr sz="2800" b="1" dirty="0">
                          <a:latin typeface="Times New Roman"/>
                          <a:ea typeface="Times New Roman"/>
                          <a:cs typeface="Times New Roman"/>
                          <a:sym typeface="Times New Roman"/>
                        </a:rPr>
                        <a:t>Fellowship Snacks</a:t>
                      </a:r>
                    </a:p>
                  </a:txBody>
                  <a:tcPr marL="38100" marR="38100" marT="0" marB="0" anchor="ctr" horzOverflow="overflow">
                    <a:lnL w="12700">
                      <a:solidFill>
                        <a:srgbClr val="000000"/>
                      </a:solidFill>
                      <a:miter lim="400000"/>
                    </a:lnL>
                    <a:lnR w="12700">
                      <a:solidFill>
                        <a:srgbClr val="A5A5A5"/>
                      </a:solidFill>
                      <a:miter lim="400000"/>
                    </a:lnR>
                    <a:lnT w="12700">
                      <a:solidFill>
                        <a:srgbClr val="000000"/>
                      </a:solidFill>
                      <a:miter lim="400000"/>
                    </a:lnT>
                    <a:lnB w="12700">
                      <a:solidFill>
                        <a:srgbClr val="A5A5A5"/>
                      </a:solidFill>
                      <a:miter lim="400000"/>
                    </a:lnB>
                    <a:solidFill>
                      <a:srgbClr val="CBD3E7"/>
                    </a:solidFill>
                  </a:tcPr>
                </a:tc>
                <a:tc>
                  <a:txBody>
                    <a:bodyPr/>
                    <a:lstStyle/>
                    <a:p>
                      <a:pPr>
                        <a:lnSpc>
                          <a:spcPts val="5300"/>
                        </a:lnSpc>
                      </a:pPr>
                      <a:r>
                        <a:rPr sz="2400" b="1" dirty="0">
                          <a:latin typeface="Times New Roman"/>
                          <a:ea typeface="Times New Roman"/>
                          <a:cs typeface="Times New Roman"/>
                          <a:sym typeface="Times New Roman"/>
                        </a:rPr>
                        <a:t>Hospitality Team</a:t>
                      </a:r>
                    </a:p>
                  </a:txBody>
                  <a:tcPr marL="38100" marR="38100" marT="0" marB="0" anchor="ctr" horzOverflow="overflow">
                    <a:lnL w="12700">
                      <a:solidFill>
                        <a:srgbClr val="A5A5A5"/>
                      </a:solidFill>
                      <a:miter lim="400000"/>
                    </a:lnL>
                    <a:lnR w="12700">
                      <a:solidFill>
                        <a:srgbClr val="A5A5A5"/>
                      </a:solidFill>
                      <a:miter lim="400000"/>
                    </a:lnR>
                    <a:lnT w="12700">
                      <a:solidFill>
                        <a:srgbClr val="000000"/>
                      </a:solidFill>
                      <a:miter lim="400000"/>
                    </a:lnT>
                    <a:lnB w="12700">
                      <a:solidFill>
                        <a:srgbClr val="A5A5A5"/>
                      </a:solidFill>
                      <a:miter lim="400000"/>
                    </a:lnB>
                    <a:solidFill>
                      <a:srgbClr val="CBD3E7"/>
                    </a:solidFill>
                  </a:tcPr>
                </a:tc>
                <a:extLst>
                  <a:ext uri="{0D108BD9-81ED-4DB2-BD59-A6C34878D82A}">
                    <a16:rowId xmlns:a16="http://schemas.microsoft.com/office/drawing/2014/main" val="10011"/>
                  </a:ext>
                </a:extLst>
              </a:tr>
              <a:tr h="563822">
                <a:tc>
                  <a:txBody>
                    <a:bodyPr/>
                    <a:lstStyle/>
                    <a:p>
                      <a:pPr>
                        <a:lnSpc>
                          <a:spcPts val="5500"/>
                        </a:lnSpc>
                      </a:pPr>
                      <a:r>
                        <a:rPr sz="2800" b="1" dirty="0">
                          <a:latin typeface="Times New Roman"/>
                          <a:ea typeface="Times New Roman"/>
                          <a:cs typeface="Times New Roman"/>
                          <a:sym typeface="Times New Roman"/>
                        </a:rPr>
                        <a:t>Computer/Projector / Mic </a:t>
                      </a:r>
                      <a:r>
                        <a:rPr sz="2800" b="1" dirty="0" err="1">
                          <a:latin typeface="Times New Roman"/>
                          <a:ea typeface="Times New Roman"/>
                          <a:cs typeface="Times New Roman"/>
                          <a:sym typeface="Times New Roman"/>
                        </a:rPr>
                        <a:t>etc</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3F3F3F"/>
                      </a:solidFill>
                      <a:miter lim="400000"/>
                    </a:lnR>
                    <a:lnT w="12700">
                      <a:solidFill>
                        <a:srgbClr val="A5A5A5"/>
                      </a:solidFill>
                      <a:miter lim="400000"/>
                    </a:lnT>
                    <a:lnB w="12700">
                      <a:solidFill>
                        <a:srgbClr val="A5A5A5"/>
                      </a:solidFill>
                      <a:miter lim="400000"/>
                    </a:lnB>
                    <a:solidFill>
                      <a:srgbClr val="F1D130"/>
                    </a:solidFill>
                  </a:tcPr>
                </a:tc>
                <a:tc>
                  <a:txBody>
                    <a:bodyPr/>
                    <a:lstStyle/>
                    <a:p>
                      <a:pPr>
                        <a:lnSpc>
                          <a:spcPts val="5500"/>
                        </a:lnSpc>
                      </a:pPr>
                      <a:r>
                        <a:rPr sz="2800" b="1" dirty="0">
                          <a:latin typeface="Times New Roman"/>
                          <a:ea typeface="Times New Roman"/>
                          <a:cs typeface="Times New Roman"/>
                          <a:sym typeface="Times New Roman"/>
                        </a:rPr>
                        <a:t>Tech Team</a:t>
                      </a:r>
                    </a:p>
                  </a:txBody>
                  <a:tcPr marL="38100" marR="38100" marT="0" marB="0" anchor="ctr" horzOverflow="overflow">
                    <a:lnL w="12700">
                      <a:solidFill>
                        <a:srgbClr val="3F3F3F"/>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1D130"/>
                    </a:solidFill>
                  </a:tcPr>
                </a:tc>
                <a:extLst>
                  <a:ext uri="{0D108BD9-81ED-4DB2-BD59-A6C34878D82A}">
                    <a16:rowId xmlns:a16="http://schemas.microsoft.com/office/drawing/2014/main" val="10012"/>
                  </a:ext>
                </a:extLst>
              </a:tr>
              <a:tr h="563822">
                <a:tc>
                  <a:txBody>
                    <a:bodyPr/>
                    <a:lstStyle/>
                    <a:p>
                      <a:pPr>
                        <a:lnSpc>
                          <a:spcPts val="5300"/>
                        </a:lnSpc>
                      </a:pPr>
                      <a:r>
                        <a:rPr sz="2400" b="1" dirty="0">
                          <a:latin typeface="Times New Roman"/>
                          <a:ea typeface="Times New Roman"/>
                          <a:cs typeface="Times New Roman"/>
                          <a:sym typeface="Times New Roman"/>
                        </a:rPr>
                        <a:t>Restroom/Supplies/Cleaning/ Chair arrange</a:t>
                      </a:r>
                    </a:p>
                  </a:txBody>
                  <a:tcPr marL="38100" marR="38100" marT="0" marB="0" anchor="ctr" horzOverflow="overflow">
                    <a:lnL w="12700">
                      <a:solidFill>
                        <a:srgbClr val="000000"/>
                      </a:solidFill>
                      <a:miter lim="400000"/>
                    </a:lnL>
                    <a:lnR w="12700">
                      <a:solidFill>
                        <a:srgbClr val="3F3F3F"/>
                      </a:solidFill>
                      <a:miter lim="400000"/>
                    </a:lnR>
                    <a:lnT w="12700">
                      <a:solidFill>
                        <a:srgbClr val="A5A5A5"/>
                      </a:solidFill>
                      <a:miter lim="400000"/>
                    </a:lnT>
                    <a:lnB w="12700">
                      <a:solidFill>
                        <a:srgbClr val="A5A5A5"/>
                      </a:solidFill>
                      <a:miter lim="400000"/>
                    </a:lnB>
                    <a:solidFill>
                      <a:srgbClr val="FFFFFF"/>
                    </a:solidFill>
                  </a:tcPr>
                </a:tc>
                <a:tc>
                  <a:txBody>
                    <a:bodyPr/>
                    <a:lstStyle/>
                    <a:p>
                      <a:pPr>
                        <a:lnSpc>
                          <a:spcPts val="5500"/>
                        </a:lnSpc>
                      </a:pPr>
                      <a:r>
                        <a:rPr sz="2800" b="1" dirty="0">
                          <a:latin typeface="Times New Roman"/>
                          <a:ea typeface="Times New Roman"/>
                          <a:cs typeface="Times New Roman"/>
                          <a:sym typeface="Times New Roman"/>
                        </a:rPr>
                        <a:t>Logistic team</a:t>
                      </a:r>
                    </a:p>
                  </a:txBody>
                  <a:tcPr marL="38100" marR="38100" marT="0" marB="0" anchor="ctr" horzOverflow="overflow">
                    <a:lnL w="12700">
                      <a:solidFill>
                        <a:srgbClr val="3F3F3F"/>
                      </a:solidFill>
                      <a:miter lim="400000"/>
                    </a:lnL>
                    <a:lnR w="12700">
                      <a:solidFill>
                        <a:srgbClr val="3F3F3F"/>
                      </a:solidFill>
                      <a:miter lim="400000"/>
                    </a:lnR>
                    <a:lnT w="12700">
                      <a:solidFill>
                        <a:srgbClr val="A5A5A5"/>
                      </a:solidFill>
                      <a:miter lim="400000"/>
                    </a:lnT>
                    <a:lnB w="12700">
                      <a:solidFill>
                        <a:srgbClr val="A5A5A5"/>
                      </a:solidFill>
                      <a:miter lim="400000"/>
                    </a:lnB>
                    <a:solidFill>
                      <a:srgbClr val="FFFFFF"/>
                    </a:solidFill>
                  </a:tcPr>
                </a:tc>
                <a:extLst>
                  <a:ext uri="{0D108BD9-81ED-4DB2-BD59-A6C34878D82A}">
                    <a16:rowId xmlns:a16="http://schemas.microsoft.com/office/drawing/2014/main" val="10013"/>
                  </a:ext>
                </a:extLst>
              </a:tr>
            </a:tbl>
          </a:graphicData>
        </a:graphic>
      </p:graphicFrame>
      <p:sp>
        <p:nvSpPr>
          <p:cNvPr id="440" name="Shape 440"/>
          <p:cNvSpPr/>
          <p:nvPr/>
        </p:nvSpPr>
        <p:spPr>
          <a:xfrm>
            <a:off x="637813" y="-57150"/>
            <a:ext cx="11729173"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457200">
              <a:defRPr sz="3300" b="1">
                <a:solidFill>
                  <a:srgbClr val="FFFFFF"/>
                </a:solidFill>
                <a:latin typeface="Times New Roman"/>
                <a:ea typeface="Times New Roman"/>
                <a:cs typeface="Times New Roman"/>
                <a:sym typeface="Times New Roman"/>
              </a:defRPr>
            </a:pPr>
            <a:r>
              <a:rPr dirty="0"/>
              <a:t> </a:t>
            </a:r>
            <a:r>
              <a:rPr sz="3200" dirty="0" err="1"/>
              <a:t>अर्को</a:t>
            </a:r>
            <a:r>
              <a:rPr sz="3200" dirty="0"/>
              <a:t> </a:t>
            </a:r>
            <a:r>
              <a:rPr sz="3200" dirty="0" err="1"/>
              <a:t>हप्ताको</a:t>
            </a:r>
            <a:r>
              <a:rPr sz="3200" dirty="0"/>
              <a:t> </a:t>
            </a:r>
            <a:r>
              <a:rPr sz="3200" dirty="0" err="1"/>
              <a:t>आराधना</a:t>
            </a:r>
            <a:r>
              <a:rPr sz="3200" dirty="0"/>
              <a:t> </a:t>
            </a:r>
            <a:r>
              <a:rPr sz="3200" dirty="0" err="1"/>
              <a:t>सेवाको</a:t>
            </a:r>
            <a:r>
              <a:rPr sz="3200" dirty="0"/>
              <a:t> </a:t>
            </a:r>
            <a:r>
              <a:rPr sz="3200" dirty="0" err="1"/>
              <a:t>जिम्मेवारीहरू</a:t>
            </a:r>
            <a:endParaRPr sz="3200" dirty="0"/>
          </a:p>
          <a:p>
            <a:pPr defTabSz="457200">
              <a:defRPr sz="3300" b="1">
                <a:solidFill>
                  <a:srgbClr val="FFFFFF"/>
                </a:solidFill>
                <a:latin typeface="Times New Roman"/>
                <a:ea typeface="Times New Roman"/>
                <a:cs typeface="Times New Roman"/>
                <a:sym typeface="Times New Roman"/>
              </a:defRPr>
            </a:pPr>
            <a:r>
              <a:rPr sz="3200" dirty="0"/>
              <a:t>Responsibilities for Next Sunday Worship Service (</a:t>
            </a:r>
            <a:r>
              <a:rPr lang="en-US" sz="3200" dirty="0"/>
              <a:t>June</a:t>
            </a:r>
            <a:r>
              <a:rPr sz="3200" dirty="0"/>
              <a:t> 2, 2019)</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2" name="Shape 442"/>
          <p:cNvSpPr/>
          <p:nvPr/>
        </p:nvSpPr>
        <p:spPr>
          <a:xfrm>
            <a:off x="82342" y="5187102"/>
            <a:ext cx="12840116" cy="271869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8500" b="1">
                <a:solidFill>
                  <a:srgbClr val="FFFFFF"/>
                </a:solidFill>
                <a:latin typeface="Times New Roman"/>
                <a:ea typeface="Times New Roman"/>
                <a:cs typeface="Times New Roman"/>
                <a:sym typeface="Times New Roman"/>
              </a:defRPr>
            </a:lvl1pPr>
          </a:lstStyle>
          <a:p>
            <a:r>
              <a:rPr dirty="0"/>
              <a:t>परमेश्वरको </a:t>
            </a:r>
            <a:r>
              <a:rPr dirty="0" err="1"/>
              <a:t>वचन</a:t>
            </a:r>
            <a:r>
              <a:rPr dirty="0"/>
              <a:t> </a:t>
            </a:r>
            <a:r>
              <a:rPr dirty="0" err="1"/>
              <a:t>सुन्दै</a:t>
            </a:r>
            <a:r>
              <a:rPr dirty="0"/>
              <a:t> </a:t>
            </a:r>
            <a:r>
              <a:rPr dirty="0" err="1"/>
              <a:t>उहाँको</a:t>
            </a:r>
            <a:r>
              <a:rPr dirty="0"/>
              <a:t> </a:t>
            </a:r>
            <a:r>
              <a:rPr lang="hi-IN" dirty="0"/>
              <a:t>आराधना </a:t>
            </a:r>
            <a:r>
              <a:rPr dirty="0"/>
              <a:t>गरौं</a:t>
            </a:r>
          </a:p>
        </p:txBody>
      </p:sp>
      <p:sp>
        <p:nvSpPr>
          <p:cNvPr id="443" name="Shape 443"/>
          <p:cNvSpPr/>
          <p:nvPr/>
        </p:nvSpPr>
        <p:spPr>
          <a:xfrm>
            <a:off x="132427" y="7937721"/>
            <a:ext cx="12739946" cy="133682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8800" b="1">
                <a:solidFill>
                  <a:srgbClr val="FFFFFF"/>
                </a:solidFill>
                <a:latin typeface="Times New Roman"/>
                <a:ea typeface="Times New Roman"/>
                <a:cs typeface="Times New Roman"/>
                <a:sym typeface="Times New Roman"/>
              </a:defRPr>
            </a:lvl1pPr>
          </a:lstStyle>
          <a:p>
            <a:r>
              <a:rPr dirty="0"/>
              <a:t>Worship God in His Word</a:t>
            </a:r>
          </a:p>
        </p:txBody>
      </p:sp>
      <p:pic>
        <p:nvPicPr>
          <p:cNvPr id="444" name="pasted-image.png"/>
          <p:cNvPicPr>
            <a:picLocks noChangeAspect="1"/>
          </p:cNvPicPr>
          <p:nvPr/>
        </p:nvPicPr>
        <p:blipFill>
          <a:blip r:embed="rId2"/>
          <a:srcRect l="913" b="50164"/>
          <a:stretch>
            <a:fillRect/>
          </a:stretch>
        </p:blipFill>
        <p:spPr>
          <a:xfrm>
            <a:off x="59332" y="-79307"/>
            <a:ext cx="12886017" cy="274682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25040" y="2484127"/>
            <a:ext cx="12554719" cy="4785349"/>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4693" b="1" kern="1200" dirty="0">
                <a:solidFill>
                  <a:prstClr val="white"/>
                </a:solidFill>
                <a:latin typeface="Arial Unicode MS"/>
                <a:ea typeface="+mn-ea"/>
                <a:cs typeface="Mangal" panose="02040503050203030202" pitchFamily="18" charset="0"/>
              </a:rPr>
              <a:t>म</a:t>
            </a:r>
            <a:r>
              <a:rPr lang="en-US" altLang="en-US" sz="4693" b="1" kern="1200" dirty="0">
                <a:solidFill>
                  <a:prstClr val="white"/>
                </a:solidFill>
                <a:latin typeface="Arial Unicode MS"/>
                <a:ea typeface="+mn-ea"/>
                <a:cs typeface="Mangal" panose="02040503050203030202" pitchFamily="18" charset="0"/>
              </a:rPr>
              <a:t>, </a:t>
            </a:r>
            <a:r>
              <a:rPr lang="hi-IN" altLang="en-US" sz="4693" b="1" kern="1200" dirty="0">
                <a:solidFill>
                  <a:prstClr val="white"/>
                </a:solidFill>
                <a:latin typeface="Arial Unicode MS"/>
                <a:ea typeface="+mn-ea"/>
                <a:cs typeface="Mangal" panose="02040503050203030202" pitchFamily="18" charset="0"/>
              </a:rPr>
              <a:t>तिमी</a:t>
            </a:r>
            <a:r>
              <a:rPr lang="en-US" altLang="en-US" sz="4693" b="1" kern="1200" dirty="0">
                <a:solidFill>
                  <a:prstClr val="white"/>
                </a:solidFill>
                <a:latin typeface="Arial Unicode MS"/>
                <a:ea typeface="+mn-ea"/>
                <a:cs typeface="Mangal" panose="02040503050203030202" pitchFamily="18" charset="0"/>
              </a:rPr>
              <a:t>, </a:t>
            </a:r>
            <a:r>
              <a:rPr lang="hi-IN" altLang="en-US" sz="4693" b="1" kern="1200" dirty="0">
                <a:solidFill>
                  <a:prstClr val="white"/>
                </a:solidFill>
                <a:latin typeface="Arial Unicode MS"/>
                <a:ea typeface="+mn-ea"/>
                <a:cs typeface="Mangal" panose="02040503050203030202" pitchFamily="18" charset="0"/>
              </a:rPr>
              <a:t>हामी सबैको लागि आफ्नो पुत्र दिएको </a:t>
            </a:r>
            <a:r>
              <a:rPr lang="en-US" altLang="en-US" sz="4693" b="1" kern="1200" dirty="0">
                <a:solidFill>
                  <a:prstClr val="white"/>
                </a:solidFill>
                <a:latin typeface="Arial Unicode MS"/>
                <a:ea typeface="+mn-ea"/>
                <a:cs typeface="Mangal" panose="02040503050203030202" pitchFamily="18" charset="0"/>
              </a:rPr>
              <a:t>(</a:t>
            </a:r>
            <a:r>
              <a:rPr lang="hi-IN" altLang="en-US" sz="4693" b="1" kern="1200" dirty="0">
                <a:solidFill>
                  <a:prstClr val="white"/>
                </a:solidFill>
                <a:latin typeface="Arial Unicode MS"/>
                <a:ea typeface="+mn-ea"/>
                <a:cs typeface="Mangal" panose="02040503050203030202" pitchFamily="18" charset="0"/>
              </a:rPr>
              <a:t>२</a:t>
            </a:r>
            <a:r>
              <a:rPr lang="en-US" altLang="en-US" sz="4693"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4693" b="1" kern="1200" dirty="0">
                <a:solidFill>
                  <a:prstClr val="white"/>
                </a:solidFill>
                <a:latin typeface="Arial Unicode MS"/>
                <a:ea typeface="+mn-ea"/>
                <a:cs typeface="Mangal" panose="02040503050203030202" pitchFamily="18" charset="0"/>
              </a:rPr>
              <a:t>त्यागेको प्राण सम्झना राखौँ</a:t>
            </a:r>
            <a:r>
              <a:rPr lang="en-US" altLang="en-US" sz="4693" b="1" kern="1200" dirty="0">
                <a:solidFill>
                  <a:prstClr val="white"/>
                </a:solidFill>
                <a:latin typeface="Arial Unicode MS"/>
                <a:ea typeface="+mn-ea"/>
                <a:cs typeface="Mangal" panose="02040503050203030202" pitchFamily="18" charset="0"/>
              </a:rPr>
              <a:t>, </a:t>
            </a:r>
            <a:r>
              <a:rPr lang="hi-IN" altLang="en-US" sz="4693" b="1" kern="1200" dirty="0">
                <a:solidFill>
                  <a:prstClr val="white"/>
                </a:solidFill>
                <a:latin typeface="Arial Unicode MS"/>
                <a:ea typeface="+mn-ea"/>
                <a:cs typeface="Mangal" panose="02040503050203030202" pitchFamily="18" charset="0"/>
              </a:rPr>
              <a:t>रगतले लेखेको ।</a:t>
            </a:r>
            <a:r>
              <a:rPr lang="en-US" altLang="en-US" sz="4693" b="1" kern="1200" dirty="0">
                <a:solidFill>
                  <a:prstClr val="white"/>
                </a:solidFill>
                <a:latin typeface="Calibri" panose="020F0502020204030204"/>
                <a:ea typeface="+mn-ea"/>
                <a:cs typeface="+mn-cs"/>
              </a:rPr>
              <a:t> </a:t>
            </a:r>
            <a:endParaRPr lang="en-US" altLang="en-US" sz="4693" b="1" kern="1200" dirty="0">
              <a:solidFill>
                <a:prstClr val="white"/>
              </a:solidFill>
              <a:latin typeface="Arial" panose="020B0604020202020204" pitchFamily="34" charset="0"/>
              <a:ea typeface="+mn-ea"/>
              <a:cs typeface="+mn-cs"/>
            </a:endParaRPr>
          </a:p>
          <a:p>
            <a:pPr defTabSz="975390" hangingPunct="1">
              <a:defRPr/>
            </a:pPr>
            <a:endParaRPr lang="en-US" sz="4267" b="1" i="1" kern="1200" dirty="0">
              <a:solidFill>
                <a:prstClr val="black"/>
              </a:solidFill>
              <a:latin typeface="Arial" panose="020B0604020202020204" pitchFamily="34" charset="0"/>
              <a:ea typeface="+mn-ea"/>
              <a:cs typeface="Arial" panose="020B0604020202020204" pitchFamily="34" charset="0"/>
            </a:endParaRPr>
          </a:p>
          <a:p>
            <a:pPr defTabSz="975390" hangingPunct="1">
              <a:defRPr/>
            </a:pPr>
            <a:r>
              <a:rPr lang="it-IT" sz="4267" b="1" kern="1200" dirty="0">
                <a:solidFill>
                  <a:srgbClr val="FFFF00"/>
                </a:solidFill>
                <a:latin typeface="Arial" panose="020B0604020202020204" pitchFamily="34" charset="0"/>
                <a:ea typeface="+mn-ea"/>
                <a:cs typeface="Arial" panose="020B0604020202020204" pitchFamily="34" charset="0"/>
              </a:rPr>
              <a:t>(ma, timi, haami sab ai-ko laagi</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aafno</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putra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diyeko</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fi-FI" sz="4267" b="1" kern="1200" dirty="0">
                <a:solidFill>
                  <a:srgbClr val="FFFF00"/>
                </a:solidFill>
                <a:latin typeface="Arial" panose="020B0604020202020204" pitchFamily="34" charset="0"/>
                <a:ea typeface="+mn-ea"/>
                <a:cs typeface="Arial" panose="020B0604020202020204" pitchFamily="34" charset="0"/>
              </a:rPr>
              <a:t>(tyaageko praaNa sa mjanaa rakhauň,</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ragat</a:t>
            </a:r>
            <a:r>
              <a:rPr lang="en-US" sz="4267" b="1" kern="1200" dirty="0">
                <a:solidFill>
                  <a:srgbClr val="FFFF00"/>
                </a:solidFill>
                <a:latin typeface="Arial" panose="020B0604020202020204" pitchFamily="34" charset="0"/>
                <a:ea typeface="+mn-ea"/>
                <a:cs typeface="Arial" panose="020B0604020202020204" pitchFamily="34" charset="0"/>
              </a:rPr>
              <a:t>-le </a:t>
            </a:r>
            <a:r>
              <a:rPr lang="en-US" sz="4267" b="1" kern="1200" dirty="0" err="1">
                <a:solidFill>
                  <a:srgbClr val="FFFF00"/>
                </a:solidFill>
                <a:latin typeface="Arial" panose="020B0604020202020204" pitchFamily="34" charset="0"/>
                <a:ea typeface="+mn-ea"/>
                <a:cs typeface="Arial" panose="020B0604020202020204" pitchFamily="34" charset="0"/>
              </a:rPr>
              <a:t>lekheko</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3282472396"/>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theme/theme1.xml><?xml version="1.0" encoding="utf-8"?>
<a:theme xmlns:a="http://schemas.openxmlformats.org/drawingml/2006/main" name="New_Template1">
  <a:themeElements>
    <a:clrScheme name="New_Template1">
      <a:dk1>
        <a:srgbClr val="000000"/>
      </a:dk1>
      <a:lt1>
        <a:srgbClr val="FFFFFF"/>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Neue"/>
        <a:ea typeface="Helvetica Neue"/>
        <a:cs typeface="Helvetica Neue"/>
      </a:majorFont>
      <a:minorFont>
        <a:latin typeface="Helvetica"/>
        <a:ea typeface="Helvetica"/>
        <a:cs typeface="Helvetica"/>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New_Template1">
  <a:themeElements>
    <a:clrScheme name="New_Template1">
      <a:dk1>
        <a:srgbClr val="000000"/>
      </a:dk1>
      <a:lt1>
        <a:srgbClr val="FFFFFF"/>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Neue"/>
        <a:ea typeface="Helvetica Neue"/>
        <a:cs typeface="Helvetica Neue"/>
      </a:majorFont>
      <a:minorFont>
        <a:latin typeface="Helvetica"/>
        <a:ea typeface="Helvetica"/>
        <a:cs typeface="Helvetica"/>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New_Template1">
  <a:themeElements>
    <a:clrScheme name="New_Template1">
      <a:dk1>
        <a:srgbClr val="000000"/>
      </a:dk1>
      <a:lt1>
        <a:srgbClr val="FFFFFF"/>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Neue"/>
        <a:ea typeface="Helvetica Neue"/>
        <a:cs typeface="Helvetica Neue"/>
      </a:majorFont>
      <a:minorFont>
        <a:latin typeface="Helvetica"/>
        <a:ea typeface="Helvetica"/>
        <a:cs typeface="Helvetica"/>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524</TotalTime>
  <Words>1986</Words>
  <Application>Microsoft Office PowerPoint</Application>
  <PresentationFormat>Custom</PresentationFormat>
  <Paragraphs>466</Paragraphs>
  <Slides>87</Slides>
  <Notes>1</Notes>
  <HiddenSlides>21</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87</vt:i4>
      </vt:variant>
    </vt:vector>
  </HeadingPairs>
  <TitlesOfParts>
    <vt:vector size="108" baseType="lpstr">
      <vt:lpstr>Arial</vt:lpstr>
      <vt:lpstr>Arial Narrow</vt:lpstr>
      <vt:lpstr>Arial Unicode MS</vt:lpstr>
      <vt:lpstr>Avenir Book</vt:lpstr>
      <vt:lpstr>Avenir Heavy</vt:lpstr>
      <vt:lpstr>Avenir Light</vt:lpstr>
      <vt:lpstr>Calibri</vt:lpstr>
      <vt:lpstr>Calibri Light</vt:lpstr>
      <vt:lpstr>Helvetica</vt:lpstr>
      <vt:lpstr>Helvetica Light</vt:lpstr>
      <vt:lpstr>Helvetica Neue</vt:lpstr>
      <vt:lpstr>Helvetica Neue Light</vt:lpstr>
      <vt:lpstr>Mangal (Body)</vt:lpstr>
      <vt:lpstr>Snell Roundhand Bold</vt:lpstr>
      <vt:lpstr>Times</vt:lpstr>
      <vt:lpstr>Times New Roman</vt:lpstr>
      <vt:lpstr>New_Template1</vt:lpstr>
      <vt:lpstr>2_New_Template1</vt:lpstr>
      <vt:lpstr>Office Theme</vt:lpstr>
      <vt:lpstr>3_Office Theme</vt:lpstr>
      <vt:lpstr>1_New_Template1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Gmcny nyc</dc:creator>
  <cp:lastModifiedBy>Sujan Tamang</cp:lastModifiedBy>
  <cp:revision>93</cp:revision>
  <dcterms:modified xsi:type="dcterms:W3CDTF">2019-09-15T04:03:37Z</dcterms:modified>
</cp:coreProperties>
</file>